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70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1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2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8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36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6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8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8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6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2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4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110C32-3848-4D51-A069-8A040F04F044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770A12-A5FC-4072-AADF-9980683D8E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н для презентации современный (113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" y="0"/>
            <a:ext cx="9151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6284" y="920621"/>
            <a:ext cx="665922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</a:t>
            </a:r>
          </a:p>
          <a:p>
            <a:pPr algn="ctr"/>
            <a:r>
              <a:rPr lang="kk-KZ" sz="4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Оқушылардың математикалық-</a:t>
            </a:r>
          </a:p>
          <a:p>
            <a:pPr algn="ctr"/>
            <a:r>
              <a:rPr lang="kk-KZ" sz="4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функционалдық </a:t>
            </a:r>
          </a:p>
          <a:p>
            <a:pPr algn="ctr"/>
            <a:r>
              <a:rPr lang="kk-KZ" sz="4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сауаттылығын дамытуда</a:t>
            </a:r>
          </a:p>
          <a:p>
            <a:pPr algn="ctr"/>
            <a:r>
              <a:rPr lang="kk-KZ" sz="4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PIZA</a:t>
            </a:r>
            <a:r>
              <a:rPr lang="kk-KZ" sz="4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тапсырмаларын </a:t>
            </a:r>
          </a:p>
          <a:p>
            <a:pPr algn="ctr"/>
            <a:r>
              <a:rPr lang="kk-KZ" sz="4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сабақта қолданудың тиімділігі</a:t>
            </a:r>
            <a:endParaRPr lang="ru-RU" sz="4000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-1"/>
            <a:ext cx="91201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044" y="260648"/>
            <a:ext cx="8909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Гараж өндірушісінің" негізгі " ассортименті тек бір терезе мен бір есігі бар модельдерді қамтиды.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Даниал  келесі модельді "негізгі" ассортименттен таңдады. Онда терезе мен есіктің орналасуы төменде көрсетілген.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5" y="1849918"/>
            <a:ext cx="2622369" cy="155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4124" y="1830308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Төмендегі суреттер "негізгі" модельдердің артқы жағында қалай көрінетінін көрсетеді. Осы сызбалардың біреуі ғана Даниал таңдаған модельге сәйкес келеді.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9" name="Image 4"/>
          <p:cNvPicPr>
            <a:picLocks noChangeAspect="1" noChangeArrowheads="1"/>
          </p:cNvPicPr>
          <p:nvPr/>
        </p:nvPicPr>
        <p:blipFill>
          <a:blip r:embed="rId4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36" y="3593552"/>
            <a:ext cx="2497712" cy="138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Image 6"/>
          <p:cNvPicPr>
            <a:picLocks noChangeAspect="1" noChangeArrowheads="1"/>
          </p:cNvPicPr>
          <p:nvPr/>
        </p:nvPicPr>
        <p:blipFill>
          <a:blip r:embed="rId5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94" y="5224403"/>
            <a:ext cx="2496754" cy="14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Image 2"/>
          <p:cNvPicPr>
            <a:picLocks noChangeAspect="1" noChangeArrowheads="1"/>
          </p:cNvPicPr>
          <p:nvPr/>
        </p:nvPicPr>
        <p:blipFill>
          <a:blip r:embed="rId6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93" y="3593552"/>
            <a:ext cx="2592869" cy="14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Image 19"/>
          <p:cNvPicPr>
            <a:picLocks noChangeAspect="1" noChangeArrowheads="1"/>
          </p:cNvPicPr>
          <p:nvPr/>
        </p:nvPicPr>
        <p:blipFill>
          <a:blip r:embed="rId7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93" y="5257979"/>
            <a:ext cx="2530784" cy="14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35180" y="4337269"/>
            <a:ext cx="579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52750" y="5767567"/>
            <a:ext cx="7231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498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36863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758459" y="4324629"/>
            <a:ext cx="537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4037879"/>
            <a:ext cx="4675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35741" y="5875289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3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" y="-1"/>
            <a:ext cx="9120873" cy="683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7099" y="620688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5.5.2.9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жазық фигуралардың және кеңістіктегі геометриялық фигуралардың жазбаларын салу (текше және тік бұрышты параллелепипед);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9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" y="-17586"/>
            <a:ext cx="9109433" cy="687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15616" y="15978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</a:pPr>
            <a:r>
              <a:rPr lang="kk-KZ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Сұрақ </a:t>
            </a:r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400" u="sng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Плиткалардан жасалған ою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</a:pP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Суретте өрнегі бар кафельді плитканың үлгісі бейнеленген: 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107760"/>
            <a:ext cx="1601159" cy="16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3" t="28684" r="31900" b="19476"/>
          <a:stretch/>
        </p:blipFill>
        <p:spPr bwMode="auto">
          <a:xfrm>
            <a:off x="3553624" y="2210173"/>
            <a:ext cx="5122831" cy="423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81720" y="1194510"/>
            <a:ext cx="5294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Келесі  оюлардың  қайсысын  1 суретте  бейнеленген  үлгідегідей  4 плиткадан  қосып  жасауға болмайды?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43581" y="2897834"/>
            <a:ext cx="961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 Сурет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722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" y="32966"/>
            <a:ext cx="9120162" cy="682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462" y="404664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Негізінде тіктөртбұрыш бар үйдің төбесі (суретті қараңыз). Шатырдың биіктігі-2,5 м, қабырғалардың ұзындығы-10 м және 12 м.Егер шатырдың қабырғалары тең болса, осы шатырды жабу үшін қанша шатыр материалы (шаршы метр) қажет екенін табыңыз.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martrepetitor.ru/wp-content/uploads/2016/03/zadacha-13558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19086"/>
            <a:ext cx="4824536" cy="3322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0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60648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Кемені 45° бұрышпен тартып, суретте көрсетілгендей тігінен 150 м биіктікте болатындай етіп, қайттағы арқанның ұзындығы шамамен қандай болуы керек?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2453"/>
            <a:ext cx="3926342" cy="2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87496" y="4862709"/>
            <a:ext cx="3732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А    173 м	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В    212 м 	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С    285 м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D    300 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68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92688"/>
          </a:xfrm>
        </p:spPr>
        <p:txBody>
          <a:bodyPr/>
          <a:lstStyle/>
          <a:p>
            <a:pPr marL="109728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Ағаштың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бесбұрышты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призмасынан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төбелері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кесілген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суретті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қараңыз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көпбұрыштың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қабырғасы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бар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суретте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көрінбейтін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жиектер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көрсетілмеген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77" y="2564904"/>
            <a:ext cx="3818606" cy="390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catherineasquithgallery.com/uploads/posts/2021-02/1613631535_109-p-fon-dlya-prezentatsii-po-ekonomike-12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atherineasquithgallery.com/uploads/posts/2021-02/1613631535_109-p-fon-dlya-prezentatsii-po-ekonomike-121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Фон для презентации по экономике (115 фото) 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Фон для презентации по экономике (115 фото) 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8" y="-1"/>
            <a:ext cx="9169508" cy="68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924944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https://quizizz.com/join/quiz/61d4fdbd116333001eee48d0/start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2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 descr="Фон для презентации по экономике (115 фото) 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" y="7936"/>
            <a:ext cx="9109433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0840" y="620688"/>
            <a:ext cx="8215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өзіңіздің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салатыңызды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жасайсыз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Міне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100 миллилитр (мл)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сұйық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өнім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құюға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рецепт.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Салат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майы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60 мл 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Сірке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30 мл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Соя соусы: 10 мл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150 мл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сұйық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өнімді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миллилитр (мл) салат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майы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00506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A  90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B  60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C  30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D  10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7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763"/>
            <a:ext cx="91074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2403" y="836712"/>
            <a:ext cx="7093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Кодталған оқу мақсаты: 6.1.2.5 пропорцияның негізгі қасиетін білу және қолдану;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37217" y="2924944"/>
                <a:ext cx="7344816" cy="2434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i="1" dirty="0" err="1" smtClean="0">
                    <a:latin typeface="Times New Roman" pitchFamily="18" charset="0"/>
                    <a:cs typeface="Times New Roman" pitchFamily="18" charset="0"/>
                  </a:rPr>
                  <a:t>Шешуі</a:t>
                </a:r>
                <a:r>
                  <a:rPr lang="ru-RU" sz="4400" b="1" i="1" dirty="0" smtClean="0">
                    <a:latin typeface="Times New Roman" pitchFamily="18" charset="0"/>
                    <a:cs typeface="Times New Roman" pitchFamily="18" charset="0"/>
                  </a:rPr>
                  <a:t>:     100 </a:t>
                </a:r>
                <a:r>
                  <a:rPr lang="ru-RU" sz="4400" b="1" i="1" dirty="0">
                    <a:latin typeface="Times New Roman" pitchFamily="18" charset="0"/>
                    <a:cs typeface="Times New Roman" pitchFamily="18" charset="0"/>
                  </a:rPr>
                  <a:t>г  – 60 </a:t>
                </a:r>
                <a:r>
                  <a:rPr lang="ru-RU" sz="4400" b="1" i="1" dirty="0" smtClean="0">
                    <a:latin typeface="Times New Roman" pitchFamily="18" charset="0"/>
                    <a:cs typeface="Times New Roman" pitchFamily="18" charset="0"/>
                  </a:rPr>
                  <a:t>мл</a:t>
                </a:r>
                <a:endParaRPr lang="ru-RU" sz="4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4400" b="1" i="1" dirty="0" smtClean="0">
                    <a:latin typeface="Times New Roman" pitchFamily="18" charset="0"/>
                    <a:cs typeface="Times New Roman" pitchFamily="18" charset="0"/>
                  </a:rPr>
                  <a:t>                   150 </a:t>
                </a:r>
                <a:r>
                  <a:rPr lang="ru-RU" sz="4400" b="1" i="1" dirty="0">
                    <a:latin typeface="Times New Roman" pitchFamily="18" charset="0"/>
                    <a:cs typeface="Times New Roman" pitchFamily="18" charset="0"/>
                  </a:rPr>
                  <a:t>г –  х </a:t>
                </a:r>
                <a:r>
                  <a:rPr lang="ru-RU" sz="4400" b="1" i="1" dirty="0" smtClean="0">
                    <a:latin typeface="Times New Roman" pitchFamily="18" charset="0"/>
                    <a:cs typeface="Times New Roman" pitchFamily="18" charset="0"/>
                  </a:rPr>
                  <a:t>мл</a:t>
                </a:r>
              </a:p>
              <a:p>
                <a:r>
                  <a:rPr lang="ru-RU" sz="4400" b="1" i="1" dirty="0" smtClean="0">
                    <a:latin typeface="Times New Roman" pitchFamily="18" charset="0"/>
                    <a:cs typeface="Times New Roman" pitchFamily="18" charset="0"/>
                  </a:rPr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/>
                          </a:rPr>
                          <m:t>𝟏𝟓𝟎</m:t>
                        </m:r>
                        <m:r>
                          <a:rPr lang="ru-RU" sz="4400" b="1" i="1">
                            <a:latin typeface="Cambria Math"/>
                          </a:rPr>
                          <m:t> ×</m:t>
                        </m:r>
                        <m:r>
                          <a:rPr lang="ru-RU" sz="4400" b="1" i="1">
                            <a:latin typeface="Cambria Math"/>
                          </a:rPr>
                          <m:t>𝟔𝟎</m:t>
                        </m:r>
                      </m:num>
                      <m:den>
                        <m:r>
                          <a:rPr lang="ru-RU" sz="4400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4400" b="1" i="1" dirty="0">
                    <a:latin typeface="Times New Roman" pitchFamily="18" charset="0"/>
                    <a:cs typeface="Times New Roman" pitchFamily="18" charset="0"/>
                  </a:rPr>
                  <a:t> = 90 (мл</a:t>
                </a:r>
                <a:r>
                  <a:rPr lang="ru-RU" sz="4400" b="1" i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17" y="2924944"/>
                <a:ext cx="7344816" cy="2434641"/>
              </a:xfrm>
              <a:prstGeom prst="rect">
                <a:avLst/>
              </a:prstGeom>
              <a:blipFill rotWithShape="1">
                <a:blip r:embed="rId3"/>
                <a:stretch>
                  <a:fillRect l="-3320" t="-4762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52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" y="0"/>
            <a:ext cx="9151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21680"/>
            <a:ext cx="88204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Рок-музыка концентратындағы көрермендерге өлшемі 100 м-ден 50 м-ге дейінгі тікбұрышты алаң бөлінді. Барлық билеттер сатылып, алаң толығымен жанкүйерлермен толтырылды. Келесі сандардың қайсысы осы концертке қатысқан адамдардың жалпы санының ең жақсы бағасы болып табылады?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43711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А 2000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В 5000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С 20 000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D 50 000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3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" y="0"/>
            <a:ext cx="9151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5" y="692696"/>
            <a:ext cx="8770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Кодталған оқу мақсаты: 8.1.3.11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параллелограммның, ромбтың ауданы формулаларын қорытып шығару және қолдану;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636" y="4149080"/>
            <a:ext cx="76447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Шешуі: 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  <a:sym typeface="Wingdings"/>
              </a:rPr>
              <a:t></a:t>
            </a:r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50=5000 м</a:t>
            </a:r>
            <a:r>
              <a:rPr lang="kk-KZ" sz="44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  <a:sym typeface="Wingdings"/>
              </a:rPr>
              <a:t></a:t>
            </a:r>
            <a:r>
              <a:rPr lang="kk-KZ" sz="4400" b="1" i="1" dirty="0">
                <a:latin typeface="Times New Roman" pitchFamily="18" charset="0"/>
                <a:cs typeface="Times New Roman" pitchFamily="18" charset="0"/>
              </a:rPr>
              <a:t>5000=20000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6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Фон для деловой презентации powerpoint (122 фото) 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" y="7936"/>
            <a:ext cx="912407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160338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Қаңтар айында "рокерлер" және "Кенгуру" музыкалық топтарының жаңа компакт-дискілері шығарылды. Ақпан айында "түнгі құстар" және "Металлистер" музыкалық топтарының ықшам дискілері шықты. Келесі диаграммада осы ықшам дискілердің қаңтардан маусымға дейінгі сатылымы көрсетілген.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28" y="2852937"/>
            <a:ext cx="6316951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59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86"/>
            <a:ext cx="91265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76672"/>
            <a:ext cx="73448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Металлисттер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музыкалық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сәуір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айында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ықшам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диск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сатты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	  250	</a:t>
            </a:r>
          </a:p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	  500	</a:t>
            </a:r>
          </a:p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	1000	</a:t>
            </a:r>
          </a:p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	1270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0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763"/>
            <a:ext cx="91265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1124744"/>
            <a:ext cx="68407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Кодталған оқу мақсаты: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7.3.3.3 </a:t>
            </a:r>
            <a:r>
              <a:rPr lang="kk-KZ" sz="4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татистикалық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dirty="0">
                <a:latin typeface="Times New Roman" pitchFamily="18" charset="0"/>
                <a:cs typeface="Times New Roman" pitchFamily="18" charset="0"/>
              </a:rPr>
              <a:t>деректерді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kk-KZ" sz="48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933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447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77777</dc:creator>
  <cp:lastModifiedBy>77777</cp:lastModifiedBy>
  <cp:revision>29</cp:revision>
  <dcterms:created xsi:type="dcterms:W3CDTF">2022-01-04T03:39:52Z</dcterms:created>
  <dcterms:modified xsi:type="dcterms:W3CDTF">2022-01-11T03:41:30Z</dcterms:modified>
</cp:coreProperties>
</file>