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86" r:id="rId3"/>
    <p:sldId id="257" r:id="rId4"/>
    <p:sldId id="285" r:id="rId5"/>
    <p:sldId id="328" r:id="rId6"/>
    <p:sldId id="312" r:id="rId7"/>
    <p:sldId id="327" r:id="rId8"/>
    <p:sldId id="316" r:id="rId9"/>
    <p:sldId id="317" r:id="rId10"/>
    <p:sldId id="318" r:id="rId11"/>
    <p:sldId id="346" r:id="rId12"/>
    <p:sldId id="287" r:id="rId13"/>
    <p:sldId id="288" r:id="rId14"/>
    <p:sldId id="298" r:id="rId15"/>
    <p:sldId id="289" r:id="rId16"/>
    <p:sldId id="290" r:id="rId17"/>
    <p:sldId id="291" r:id="rId18"/>
    <p:sldId id="259" r:id="rId19"/>
    <p:sldId id="337" r:id="rId20"/>
    <p:sldId id="338" r:id="rId21"/>
    <p:sldId id="336" r:id="rId22"/>
    <p:sldId id="326" r:id="rId23"/>
    <p:sldId id="329" r:id="rId24"/>
    <p:sldId id="260" r:id="rId25"/>
    <p:sldId id="331" r:id="rId26"/>
    <p:sldId id="319" r:id="rId27"/>
    <p:sldId id="320" r:id="rId28"/>
    <p:sldId id="271" r:id="rId29"/>
    <p:sldId id="332" r:id="rId30"/>
    <p:sldId id="333" r:id="rId31"/>
    <p:sldId id="334" r:id="rId32"/>
    <p:sldId id="335" r:id="rId33"/>
    <p:sldId id="350" r:id="rId34"/>
    <p:sldId id="347" r:id="rId35"/>
    <p:sldId id="339" r:id="rId36"/>
    <p:sldId id="306" r:id="rId37"/>
    <p:sldId id="343" r:id="rId38"/>
    <p:sldId id="324" r:id="rId39"/>
    <p:sldId id="341" r:id="rId40"/>
    <p:sldId id="342" r:id="rId41"/>
    <p:sldId id="344" r:id="rId42"/>
    <p:sldId id="302" r:id="rId43"/>
    <p:sldId id="349" r:id="rId44"/>
    <p:sldId id="348" r:id="rId45"/>
    <p:sldId id="310" r:id="rId46"/>
    <p:sldId id="31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5000"/>
    <a:srgbClr val="00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60"/>
  </p:normalViewPr>
  <p:slideViewPr>
    <p:cSldViewPr>
      <p:cViewPr>
        <p:scale>
          <a:sx n="94" d="100"/>
          <a:sy n="94" d="100"/>
        </p:scale>
        <p:origin x="-888"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DAC91-E559-4EC0-A7A7-C1929CAB5AE3}" type="doc">
      <dgm:prSet loTypeId="urn:microsoft.com/office/officeart/2005/8/layout/bList2#1" loCatId="list" qsTypeId="urn:microsoft.com/office/officeart/2005/8/quickstyle/simple1" qsCatId="simple" csTypeId="urn:microsoft.com/office/officeart/2005/8/colors/accent1_2" csCatId="accent1" phldr="1"/>
      <dgm:spPr/>
    </dgm:pt>
    <dgm:pt modelId="{6704AFA6-0D6E-4020-A2C2-4283A91D49B3}">
      <dgm:prSet phldrT="[Текст]"/>
      <dgm:spPr/>
      <dgm:t>
        <a:bodyPr/>
        <a:lstStyle/>
        <a:p>
          <a:pPr>
            <a:lnSpc>
              <a:spcPct val="100000"/>
            </a:lnSpc>
          </a:pPr>
          <a:r>
            <a:rPr lang="ru-RU" dirty="0" smtClean="0"/>
            <a:t>На бумажный </a:t>
          </a:r>
        </a:p>
        <a:p>
          <a:pPr>
            <a:lnSpc>
              <a:spcPct val="100000"/>
            </a:lnSpc>
          </a:pPr>
          <a:r>
            <a:rPr lang="ru-RU" dirty="0" smtClean="0"/>
            <a:t>носителе</a:t>
          </a:r>
        </a:p>
      </dgm:t>
    </dgm:pt>
    <dgm:pt modelId="{6DDEF20D-0BF8-480D-BB06-05826F86EFD1}" type="parTrans" cxnId="{D724AA30-BBCD-4F23-9844-2443A5EDEACB}">
      <dgm:prSet/>
      <dgm:spPr/>
      <dgm:t>
        <a:bodyPr/>
        <a:lstStyle/>
        <a:p>
          <a:endParaRPr lang="ru-RU"/>
        </a:p>
      </dgm:t>
    </dgm:pt>
    <dgm:pt modelId="{8AF60C05-AAAE-44F3-9DB2-D96593E56D5C}" type="sibTrans" cxnId="{D724AA30-BBCD-4F23-9844-2443A5EDEACB}">
      <dgm:prSet/>
      <dgm:spPr/>
      <dgm:t>
        <a:bodyPr/>
        <a:lstStyle/>
        <a:p>
          <a:endParaRPr lang="ru-RU"/>
        </a:p>
      </dgm:t>
    </dgm:pt>
    <dgm:pt modelId="{B4E41B73-49FA-4E5C-BC96-0FFBE063D197}">
      <dgm:prSet phldrT="[Текст]"/>
      <dgm:spPr/>
      <dgm:t>
        <a:bodyPr/>
        <a:lstStyle/>
        <a:p>
          <a:r>
            <a:rPr lang="ru-RU" dirty="0" smtClean="0"/>
            <a:t>На компьютере</a:t>
          </a:r>
          <a:endParaRPr lang="ru-RU" dirty="0"/>
        </a:p>
      </dgm:t>
    </dgm:pt>
    <dgm:pt modelId="{F98EED24-DB5A-49F7-AAB5-9A2005E80FFE}" type="parTrans" cxnId="{749113D3-51A1-441C-A87E-93215E2253A7}">
      <dgm:prSet/>
      <dgm:spPr/>
      <dgm:t>
        <a:bodyPr/>
        <a:lstStyle/>
        <a:p>
          <a:endParaRPr lang="ru-RU"/>
        </a:p>
      </dgm:t>
    </dgm:pt>
    <dgm:pt modelId="{A5B9907E-1246-405D-8507-77CEC37FFD90}" type="sibTrans" cxnId="{749113D3-51A1-441C-A87E-93215E2253A7}">
      <dgm:prSet/>
      <dgm:spPr/>
      <dgm:t>
        <a:bodyPr/>
        <a:lstStyle/>
        <a:p>
          <a:endParaRPr lang="ru-RU"/>
        </a:p>
      </dgm:t>
    </dgm:pt>
    <dgm:pt modelId="{CF4C6316-E277-41F3-925D-AB80F316DC55}">
      <dgm:prSet phldrT="[Текст]"/>
      <dgm:spPr/>
      <dgm:t>
        <a:bodyPr/>
        <a:lstStyle/>
        <a:p>
          <a:r>
            <a:rPr lang="ru-RU" dirty="0" smtClean="0"/>
            <a:t>В режиме </a:t>
          </a:r>
          <a:r>
            <a:rPr lang="en-US" dirty="0" smtClean="0"/>
            <a:t>On-line</a:t>
          </a:r>
          <a:r>
            <a:rPr lang="ru-RU" dirty="0" smtClean="0"/>
            <a:t>. (Финляндия,</a:t>
          </a:r>
          <a:r>
            <a:rPr lang="en-US" dirty="0" smtClean="0"/>
            <a:t> </a:t>
          </a:r>
          <a:r>
            <a:rPr lang="ru-RU" dirty="0" smtClean="0"/>
            <a:t>Австралия, Канада и другие страны)</a:t>
          </a:r>
          <a:endParaRPr lang="ru-RU" dirty="0"/>
        </a:p>
      </dgm:t>
    </dgm:pt>
    <dgm:pt modelId="{66A7A0EA-4F63-41D1-ABF7-960523CE7220}" type="parTrans" cxnId="{32D26981-F4DE-4AC1-B834-08AE7A379395}">
      <dgm:prSet/>
      <dgm:spPr/>
      <dgm:t>
        <a:bodyPr/>
        <a:lstStyle/>
        <a:p>
          <a:endParaRPr lang="ru-RU"/>
        </a:p>
      </dgm:t>
    </dgm:pt>
    <dgm:pt modelId="{90ACA8F5-7061-47A5-8459-9F40BD875478}" type="sibTrans" cxnId="{32D26981-F4DE-4AC1-B834-08AE7A379395}">
      <dgm:prSet/>
      <dgm:spPr/>
      <dgm:t>
        <a:bodyPr/>
        <a:lstStyle/>
        <a:p>
          <a:endParaRPr lang="ru-RU"/>
        </a:p>
      </dgm:t>
    </dgm:pt>
    <dgm:pt modelId="{5C3D80EF-F8D6-4BE7-A807-014847D2FC1D}" type="pres">
      <dgm:prSet presAssocID="{2FFDAC91-E559-4EC0-A7A7-C1929CAB5AE3}" presName="diagram" presStyleCnt="0">
        <dgm:presLayoutVars>
          <dgm:dir/>
          <dgm:animLvl val="lvl"/>
          <dgm:resizeHandles val="exact"/>
        </dgm:presLayoutVars>
      </dgm:prSet>
      <dgm:spPr/>
    </dgm:pt>
    <dgm:pt modelId="{C4D929BC-B728-444E-8418-60232AC9FC03}" type="pres">
      <dgm:prSet presAssocID="{6704AFA6-0D6E-4020-A2C2-4283A91D49B3}" presName="compNode" presStyleCnt="0"/>
      <dgm:spPr/>
    </dgm:pt>
    <dgm:pt modelId="{A4EA5EB7-345F-4251-80F9-58D253B1B5E8}" type="pres">
      <dgm:prSet presAssocID="{6704AFA6-0D6E-4020-A2C2-4283A91D49B3}" presName="childRect" presStyleLbl="bgAcc1" presStyleIdx="0" presStyleCnt="3" custScaleY="110848" custLinFactNeighborX="14975" custLinFactNeighborY="-25015">
        <dgm:presLayoutVars>
          <dgm:bulletEnabled val="1"/>
        </dgm:presLayoutVars>
      </dgm:prSet>
      <dgm:spPr>
        <a:blipFill rotWithShape="0">
          <a:blip xmlns:r="http://schemas.openxmlformats.org/officeDocument/2006/relationships" r:embed="rId1"/>
          <a:stretch>
            <a:fillRect/>
          </a:stretch>
        </a:blipFill>
      </dgm:spPr>
    </dgm:pt>
    <dgm:pt modelId="{7BB6FBE0-07A6-4404-8769-C3B71EA3ED27}" type="pres">
      <dgm:prSet presAssocID="{6704AFA6-0D6E-4020-A2C2-4283A91D49B3}" presName="parentText" presStyleLbl="node1" presStyleIdx="0" presStyleCnt="0">
        <dgm:presLayoutVars>
          <dgm:chMax val="0"/>
          <dgm:bulletEnabled val="1"/>
        </dgm:presLayoutVars>
      </dgm:prSet>
      <dgm:spPr/>
      <dgm:t>
        <a:bodyPr/>
        <a:lstStyle/>
        <a:p>
          <a:endParaRPr lang="ru-RU"/>
        </a:p>
      </dgm:t>
    </dgm:pt>
    <dgm:pt modelId="{E964609B-2631-4CF2-B34B-C2FA8EE358B2}" type="pres">
      <dgm:prSet presAssocID="{6704AFA6-0D6E-4020-A2C2-4283A91D49B3}" presName="parentRect" presStyleLbl="alignNode1" presStyleIdx="0" presStyleCnt="3" custLinFactNeighborX="15246" custLinFactNeighborY="-35975"/>
      <dgm:spPr/>
      <dgm:t>
        <a:bodyPr/>
        <a:lstStyle/>
        <a:p>
          <a:endParaRPr lang="ru-RU"/>
        </a:p>
      </dgm:t>
    </dgm:pt>
    <dgm:pt modelId="{79C58612-DBF0-4CBF-A82A-E7F16B24CBD3}" type="pres">
      <dgm:prSet presAssocID="{6704AFA6-0D6E-4020-A2C2-4283A91D49B3}" presName="adorn" presStyleLbl="fgAccFollowNode1" presStyleIdx="0" presStyleCnt="3" custLinFactNeighborX="20308" custLinFactNeighborY="-56419"/>
      <dgm:spPr>
        <a:blipFill rotWithShape="0">
          <a:blip xmlns:r="http://schemas.openxmlformats.org/officeDocument/2006/relationships" r:embed="rId2"/>
          <a:stretch>
            <a:fillRect/>
          </a:stretch>
        </a:blipFill>
      </dgm:spPr>
    </dgm:pt>
    <dgm:pt modelId="{C09EFC8C-90BE-4625-9BE6-D9CD767073FB}" type="pres">
      <dgm:prSet presAssocID="{8AF60C05-AAAE-44F3-9DB2-D96593E56D5C}" presName="sibTrans" presStyleLbl="sibTrans2D1" presStyleIdx="0" presStyleCnt="0"/>
      <dgm:spPr/>
      <dgm:t>
        <a:bodyPr/>
        <a:lstStyle/>
        <a:p>
          <a:endParaRPr lang="ru-RU"/>
        </a:p>
      </dgm:t>
    </dgm:pt>
    <dgm:pt modelId="{FEAB5185-0C3A-4964-B7A3-4010B047F1AD}" type="pres">
      <dgm:prSet presAssocID="{B4E41B73-49FA-4E5C-BC96-0FFBE063D197}" presName="compNode" presStyleCnt="0"/>
      <dgm:spPr/>
    </dgm:pt>
    <dgm:pt modelId="{A18D6ED4-7135-4266-A1C0-744DED76ADE4}" type="pres">
      <dgm:prSet presAssocID="{B4E41B73-49FA-4E5C-BC96-0FFBE063D197}" presName="childRect" presStyleLbl="bgAcc1" presStyleIdx="1" presStyleCnt="3" custScaleX="108642" custScaleY="131244" custLinFactNeighborX="2755" custLinFactNeighborY="24442">
        <dgm:presLayoutVars>
          <dgm:bulletEnabled val="1"/>
        </dgm:presLayoutVars>
      </dgm:prSet>
      <dgm:spPr>
        <a:blipFill rotWithShape="0">
          <a:blip xmlns:r="http://schemas.openxmlformats.org/officeDocument/2006/relationships" r:embed="rId3"/>
          <a:stretch>
            <a:fillRect/>
          </a:stretch>
        </a:blipFill>
      </dgm:spPr>
      <dgm:t>
        <a:bodyPr/>
        <a:lstStyle/>
        <a:p>
          <a:endParaRPr lang="ru-RU"/>
        </a:p>
      </dgm:t>
    </dgm:pt>
    <dgm:pt modelId="{046481C7-2C4A-44CA-A15F-2DF1C40B1FA7}" type="pres">
      <dgm:prSet presAssocID="{B4E41B73-49FA-4E5C-BC96-0FFBE063D197}" presName="parentText" presStyleLbl="node1" presStyleIdx="0" presStyleCnt="0">
        <dgm:presLayoutVars>
          <dgm:chMax val="0"/>
          <dgm:bulletEnabled val="1"/>
        </dgm:presLayoutVars>
      </dgm:prSet>
      <dgm:spPr/>
      <dgm:t>
        <a:bodyPr/>
        <a:lstStyle/>
        <a:p>
          <a:endParaRPr lang="ru-RU"/>
        </a:p>
      </dgm:t>
    </dgm:pt>
    <dgm:pt modelId="{507C38B6-8E5B-4072-BCB7-2836104F8E89}" type="pres">
      <dgm:prSet presAssocID="{B4E41B73-49FA-4E5C-BC96-0FFBE063D197}" presName="parentRect" presStyleLbl="alignNode1" presStyleIdx="1" presStyleCnt="3" custScaleX="110621" custLinFactY="26040" custLinFactNeighborX="644" custLinFactNeighborY="100000"/>
      <dgm:spPr/>
      <dgm:t>
        <a:bodyPr/>
        <a:lstStyle/>
        <a:p>
          <a:endParaRPr lang="ru-RU"/>
        </a:p>
      </dgm:t>
    </dgm:pt>
    <dgm:pt modelId="{215FB4B4-33F5-44B7-A431-00E0BB967329}" type="pres">
      <dgm:prSet presAssocID="{B4E41B73-49FA-4E5C-BC96-0FFBE063D197}" presName="adorn" presStyleLbl="fgAccFollowNode1" presStyleIdx="1" presStyleCnt="3" custLinFactY="1025" custLinFactNeighborX="-10008" custLinFactNeighborY="100000"/>
      <dgm:spPr>
        <a:blipFill rotWithShape="0">
          <a:blip xmlns:r="http://schemas.openxmlformats.org/officeDocument/2006/relationships" r:embed="rId4"/>
          <a:stretch>
            <a:fillRect/>
          </a:stretch>
        </a:blipFill>
      </dgm:spPr>
    </dgm:pt>
    <dgm:pt modelId="{B551F94F-F047-4E02-999B-8068E797E1F1}" type="pres">
      <dgm:prSet presAssocID="{A5B9907E-1246-405D-8507-77CEC37FFD90}" presName="sibTrans" presStyleLbl="sibTrans2D1" presStyleIdx="0" presStyleCnt="0"/>
      <dgm:spPr/>
      <dgm:t>
        <a:bodyPr/>
        <a:lstStyle/>
        <a:p>
          <a:endParaRPr lang="ru-RU"/>
        </a:p>
      </dgm:t>
    </dgm:pt>
    <dgm:pt modelId="{970BE740-1D2F-4A7B-8DB7-A8C9781F5BC2}" type="pres">
      <dgm:prSet presAssocID="{CF4C6316-E277-41F3-925D-AB80F316DC55}" presName="compNode" presStyleCnt="0"/>
      <dgm:spPr/>
    </dgm:pt>
    <dgm:pt modelId="{E195FA14-F4D7-4C71-881F-C2D99710F47D}" type="pres">
      <dgm:prSet presAssocID="{CF4C6316-E277-41F3-925D-AB80F316DC55}" presName="childRect" presStyleLbl="bgAcc1" presStyleIdx="2" presStyleCnt="3" custScaleX="111097" custScaleY="137902" custLinFactNeighborX="-6866" custLinFactNeighborY="26106">
        <dgm:presLayoutVars>
          <dgm:bulletEnabled val="1"/>
        </dgm:presLayoutVars>
      </dgm:prSet>
      <dgm:spPr>
        <a:blipFill rotWithShape="0">
          <a:blip xmlns:r="http://schemas.openxmlformats.org/officeDocument/2006/relationships" r:embed="rId5"/>
          <a:stretch>
            <a:fillRect/>
          </a:stretch>
        </a:blipFill>
      </dgm:spPr>
      <dgm:t>
        <a:bodyPr/>
        <a:lstStyle/>
        <a:p>
          <a:endParaRPr lang="ru-RU"/>
        </a:p>
      </dgm:t>
    </dgm:pt>
    <dgm:pt modelId="{FC4CB96C-E0B3-4A36-B307-29689F702E5B}" type="pres">
      <dgm:prSet presAssocID="{CF4C6316-E277-41F3-925D-AB80F316DC55}" presName="parentText" presStyleLbl="node1" presStyleIdx="0" presStyleCnt="0">
        <dgm:presLayoutVars>
          <dgm:chMax val="0"/>
          <dgm:bulletEnabled val="1"/>
        </dgm:presLayoutVars>
      </dgm:prSet>
      <dgm:spPr/>
      <dgm:t>
        <a:bodyPr/>
        <a:lstStyle/>
        <a:p>
          <a:endParaRPr lang="ru-RU"/>
        </a:p>
      </dgm:t>
    </dgm:pt>
    <dgm:pt modelId="{B9B18C78-51FD-4440-AAEC-FD5EEEA47D99}" type="pres">
      <dgm:prSet presAssocID="{CF4C6316-E277-41F3-925D-AB80F316DC55}" presName="parentRect" presStyleLbl="alignNode1" presStyleIdx="2" presStyleCnt="3" custScaleX="109299" custLinFactY="22170" custLinFactNeighborX="-7765" custLinFactNeighborY="100000"/>
      <dgm:spPr/>
      <dgm:t>
        <a:bodyPr/>
        <a:lstStyle/>
        <a:p>
          <a:endParaRPr lang="ru-RU"/>
        </a:p>
      </dgm:t>
    </dgm:pt>
    <dgm:pt modelId="{C53F3D7F-CB11-4B79-859E-862164688574}" type="pres">
      <dgm:prSet presAssocID="{CF4C6316-E277-41F3-925D-AB80F316DC55}" presName="adorn" presStyleLbl="fgAccFollowNode1" presStyleIdx="2" presStyleCnt="3" custLinFactNeighborX="-23287" custLinFactNeighborY="97475"/>
      <dgm:spPr>
        <a:blipFill rotWithShape="0">
          <a:blip xmlns:r="http://schemas.openxmlformats.org/officeDocument/2006/relationships" r:embed="rId6"/>
          <a:stretch>
            <a:fillRect/>
          </a:stretch>
        </a:blipFill>
      </dgm:spPr>
    </dgm:pt>
  </dgm:ptLst>
  <dgm:cxnLst>
    <dgm:cxn modelId="{A7465195-FD35-4206-9E35-C7E107AEDF1D}" type="presOf" srcId="{CF4C6316-E277-41F3-925D-AB80F316DC55}" destId="{FC4CB96C-E0B3-4A36-B307-29689F702E5B}" srcOrd="0" destOrd="0" presId="urn:microsoft.com/office/officeart/2005/8/layout/bList2#1"/>
    <dgm:cxn modelId="{8D8EC91C-9E45-4E2A-91D4-447F5692F9F8}" type="presOf" srcId="{B4E41B73-49FA-4E5C-BC96-0FFBE063D197}" destId="{046481C7-2C4A-44CA-A15F-2DF1C40B1FA7}" srcOrd="0" destOrd="0" presId="urn:microsoft.com/office/officeart/2005/8/layout/bList2#1"/>
    <dgm:cxn modelId="{A1E6A49C-5413-4650-A257-29D7B5DAA176}" type="presOf" srcId="{B4E41B73-49FA-4E5C-BC96-0FFBE063D197}" destId="{507C38B6-8E5B-4072-BCB7-2836104F8E89}" srcOrd="1" destOrd="0" presId="urn:microsoft.com/office/officeart/2005/8/layout/bList2#1"/>
    <dgm:cxn modelId="{58047F9D-3C1D-45FE-AD03-218DE69C4DBF}" type="presOf" srcId="{A5B9907E-1246-405D-8507-77CEC37FFD90}" destId="{B551F94F-F047-4E02-999B-8068E797E1F1}" srcOrd="0" destOrd="0" presId="urn:microsoft.com/office/officeart/2005/8/layout/bList2#1"/>
    <dgm:cxn modelId="{D68862C4-6968-4E30-808C-9BE13A559B0B}" type="presOf" srcId="{8AF60C05-AAAE-44F3-9DB2-D96593E56D5C}" destId="{C09EFC8C-90BE-4625-9BE6-D9CD767073FB}" srcOrd="0" destOrd="0" presId="urn:microsoft.com/office/officeart/2005/8/layout/bList2#1"/>
    <dgm:cxn modelId="{2CA2636D-5552-4002-A5C9-B04B11C07A53}" type="presOf" srcId="{CF4C6316-E277-41F3-925D-AB80F316DC55}" destId="{B9B18C78-51FD-4440-AAEC-FD5EEEA47D99}" srcOrd="1" destOrd="0" presId="urn:microsoft.com/office/officeart/2005/8/layout/bList2#1"/>
    <dgm:cxn modelId="{48A13DB3-C81E-4842-817B-F09B86473073}" type="presOf" srcId="{6704AFA6-0D6E-4020-A2C2-4283A91D49B3}" destId="{E964609B-2631-4CF2-B34B-C2FA8EE358B2}" srcOrd="1" destOrd="0" presId="urn:microsoft.com/office/officeart/2005/8/layout/bList2#1"/>
    <dgm:cxn modelId="{D724AA30-BBCD-4F23-9844-2443A5EDEACB}" srcId="{2FFDAC91-E559-4EC0-A7A7-C1929CAB5AE3}" destId="{6704AFA6-0D6E-4020-A2C2-4283A91D49B3}" srcOrd="0" destOrd="0" parTransId="{6DDEF20D-0BF8-480D-BB06-05826F86EFD1}" sibTransId="{8AF60C05-AAAE-44F3-9DB2-D96593E56D5C}"/>
    <dgm:cxn modelId="{749113D3-51A1-441C-A87E-93215E2253A7}" srcId="{2FFDAC91-E559-4EC0-A7A7-C1929CAB5AE3}" destId="{B4E41B73-49FA-4E5C-BC96-0FFBE063D197}" srcOrd="1" destOrd="0" parTransId="{F98EED24-DB5A-49F7-AAB5-9A2005E80FFE}" sibTransId="{A5B9907E-1246-405D-8507-77CEC37FFD90}"/>
    <dgm:cxn modelId="{32D26981-F4DE-4AC1-B834-08AE7A379395}" srcId="{2FFDAC91-E559-4EC0-A7A7-C1929CAB5AE3}" destId="{CF4C6316-E277-41F3-925D-AB80F316DC55}" srcOrd="2" destOrd="0" parTransId="{66A7A0EA-4F63-41D1-ABF7-960523CE7220}" sibTransId="{90ACA8F5-7061-47A5-8459-9F40BD875478}"/>
    <dgm:cxn modelId="{6D234F3B-6084-4D64-AB93-D131E01B4C3A}" type="presOf" srcId="{6704AFA6-0D6E-4020-A2C2-4283A91D49B3}" destId="{7BB6FBE0-07A6-4404-8769-C3B71EA3ED27}" srcOrd="0" destOrd="0" presId="urn:microsoft.com/office/officeart/2005/8/layout/bList2#1"/>
    <dgm:cxn modelId="{A98BE219-9F5F-46A2-96EB-877418E7F98D}" type="presOf" srcId="{2FFDAC91-E559-4EC0-A7A7-C1929CAB5AE3}" destId="{5C3D80EF-F8D6-4BE7-A807-014847D2FC1D}" srcOrd="0" destOrd="0" presId="urn:microsoft.com/office/officeart/2005/8/layout/bList2#1"/>
    <dgm:cxn modelId="{E5B2C3E2-0E77-4F6A-A775-3AD906D8AB03}" type="presParOf" srcId="{5C3D80EF-F8D6-4BE7-A807-014847D2FC1D}" destId="{C4D929BC-B728-444E-8418-60232AC9FC03}" srcOrd="0" destOrd="0" presId="urn:microsoft.com/office/officeart/2005/8/layout/bList2#1"/>
    <dgm:cxn modelId="{1BE145A5-48E0-4D49-8231-5E68DDF2574A}" type="presParOf" srcId="{C4D929BC-B728-444E-8418-60232AC9FC03}" destId="{A4EA5EB7-345F-4251-80F9-58D253B1B5E8}" srcOrd="0" destOrd="0" presId="urn:microsoft.com/office/officeart/2005/8/layout/bList2#1"/>
    <dgm:cxn modelId="{6B2107C1-2A12-4DF2-8209-763707BC2346}" type="presParOf" srcId="{C4D929BC-B728-444E-8418-60232AC9FC03}" destId="{7BB6FBE0-07A6-4404-8769-C3B71EA3ED27}" srcOrd="1" destOrd="0" presId="urn:microsoft.com/office/officeart/2005/8/layout/bList2#1"/>
    <dgm:cxn modelId="{EF24FC43-F9E2-467B-8919-EFEE1417AA5A}" type="presParOf" srcId="{C4D929BC-B728-444E-8418-60232AC9FC03}" destId="{E964609B-2631-4CF2-B34B-C2FA8EE358B2}" srcOrd="2" destOrd="0" presId="urn:microsoft.com/office/officeart/2005/8/layout/bList2#1"/>
    <dgm:cxn modelId="{C708C49B-2EE7-4760-8091-9A2FAFA6B534}" type="presParOf" srcId="{C4D929BC-B728-444E-8418-60232AC9FC03}" destId="{79C58612-DBF0-4CBF-A82A-E7F16B24CBD3}" srcOrd="3" destOrd="0" presId="urn:microsoft.com/office/officeart/2005/8/layout/bList2#1"/>
    <dgm:cxn modelId="{B73612BF-5160-4AC0-87C2-76647A29D449}" type="presParOf" srcId="{5C3D80EF-F8D6-4BE7-A807-014847D2FC1D}" destId="{C09EFC8C-90BE-4625-9BE6-D9CD767073FB}" srcOrd="1" destOrd="0" presId="urn:microsoft.com/office/officeart/2005/8/layout/bList2#1"/>
    <dgm:cxn modelId="{CA15D1A1-ABE1-49FA-ACF5-CE09C8A276F9}" type="presParOf" srcId="{5C3D80EF-F8D6-4BE7-A807-014847D2FC1D}" destId="{FEAB5185-0C3A-4964-B7A3-4010B047F1AD}" srcOrd="2" destOrd="0" presId="urn:microsoft.com/office/officeart/2005/8/layout/bList2#1"/>
    <dgm:cxn modelId="{87B0B51E-6A35-4175-9200-55EAE5EAB09A}" type="presParOf" srcId="{FEAB5185-0C3A-4964-B7A3-4010B047F1AD}" destId="{A18D6ED4-7135-4266-A1C0-744DED76ADE4}" srcOrd="0" destOrd="0" presId="urn:microsoft.com/office/officeart/2005/8/layout/bList2#1"/>
    <dgm:cxn modelId="{A9D57A95-26C3-4440-B1A6-3EF388D104A4}" type="presParOf" srcId="{FEAB5185-0C3A-4964-B7A3-4010B047F1AD}" destId="{046481C7-2C4A-44CA-A15F-2DF1C40B1FA7}" srcOrd="1" destOrd="0" presId="urn:microsoft.com/office/officeart/2005/8/layout/bList2#1"/>
    <dgm:cxn modelId="{9383950B-C305-4DC5-8CE8-0276E7AB805A}" type="presParOf" srcId="{FEAB5185-0C3A-4964-B7A3-4010B047F1AD}" destId="{507C38B6-8E5B-4072-BCB7-2836104F8E89}" srcOrd="2" destOrd="0" presId="urn:microsoft.com/office/officeart/2005/8/layout/bList2#1"/>
    <dgm:cxn modelId="{338D6037-3B03-4FD9-8530-69BF7661CB5D}" type="presParOf" srcId="{FEAB5185-0C3A-4964-B7A3-4010B047F1AD}" destId="{215FB4B4-33F5-44B7-A431-00E0BB967329}" srcOrd="3" destOrd="0" presId="urn:microsoft.com/office/officeart/2005/8/layout/bList2#1"/>
    <dgm:cxn modelId="{471A0323-0D14-4D9A-947F-7C4EBF260D30}" type="presParOf" srcId="{5C3D80EF-F8D6-4BE7-A807-014847D2FC1D}" destId="{B551F94F-F047-4E02-999B-8068E797E1F1}" srcOrd="3" destOrd="0" presId="urn:microsoft.com/office/officeart/2005/8/layout/bList2#1"/>
    <dgm:cxn modelId="{0BA47F33-3D4F-4E57-8BB3-E68D035AC1F6}" type="presParOf" srcId="{5C3D80EF-F8D6-4BE7-A807-014847D2FC1D}" destId="{970BE740-1D2F-4A7B-8DB7-A8C9781F5BC2}" srcOrd="4" destOrd="0" presId="urn:microsoft.com/office/officeart/2005/8/layout/bList2#1"/>
    <dgm:cxn modelId="{8D7947DF-9AB4-4280-AE06-FFFCB813F4FF}" type="presParOf" srcId="{970BE740-1D2F-4A7B-8DB7-A8C9781F5BC2}" destId="{E195FA14-F4D7-4C71-881F-C2D99710F47D}" srcOrd="0" destOrd="0" presId="urn:microsoft.com/office/officeart/2005/8/layout/bList2#1"/>
    <dgm:cxn modelId="{F6D7FC09-6E8E-4EB1-8632-ABA80E8F6C62}" type="presParOf" srcId="{970BE740-1D2F-4A7B-8DB7-A8C9781F5BC2}" destId="{FC4CB96C-E0B3-4A36-B307-29689F702E5B}" srcOrd="1" destOrd="0" presId="urn:microsoft.com/office/officeart/2005/8/layout/bList2#1"/>
    <dgm:cxn modelId="{9D24D2E1-DD98-4B0F-835F-A9360D9CC025}" type="presParOf" srcId="{970BE740-1D2F-4A7B-8DB7-A8C9781F5BC2}" destId="{B9B18C78-51FD-4440-AAEC-FD5EEEA47D99}" srcOrd="2" destOrd="0" presId="urn:microsoft.com/office/officeart/2005/8/layout/bList2#1"/>
    <dgm:cxn modelId="{4E06C5E4-0A07-4A75-AD10-E40F873818C6}" type="presParOf" srcId="{970BE740-1D2F-4A7B-8DB7-A8C9781F5BC2}" destId="{C53F3D7F-CB11-4B79-859E-862164688574}"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A393B-9864-4480-BB38-2E0840BB49FB}"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ru-RU"/>
        </a:p>
      </dgm:t>
    </dgm:pt>
    <dgm:pt modelId="{19AD8E8E-D0D0-4737-ACAA-C0BB8AE43658}">
      <dgm:prSet phldrT="[Текст]" custT="1"/>
      <dgm:spPr/>
      <dgm:t>
        <a:bodyPr/>
        <a:lstStyle/>
        <a:p>
          <a:r>
            <a:rPr lang="en-GB" sz="2000" b="1" i="0" dirty="0" smtClean="0">
              <a:solidFill>
                <a:schemeClr val="tx1"/>
              </a:solidFill>
            </a:rPr>
            <a:t>25 </a:t>
          </a:r>
          <a:r>
            <a:rPr lang="ru-RU" sz="2000" b="1" i="0" dirty="0" smtClean="0">
              <a:solidFill>
                <a:schemeClr val="tx1"/>
              </a:solidFill>
            </a:rPr>
            <a:t>блоков </a:t>
          </a:r>
        </a:p>
        <a:p>
          <a:r>
            <a:rPr lang="ru-RU" sz="2000" b="1" i="0" dirty="0" smtClean="0">
              <a:solidFill>
                <a:schemeClr val="tx1"/>
              </a:solidFill>
            </a:rPr>
            <a:t>по математике</a:t>
          </a:r>
          <a:endParaRPr lang="ru-RU" sz="2000" b="1" i="0" dirty="0">
            <a:solidFill>
              <a:schemeClr val="tx1"/>
            </a:solidFill>
          </a:endParaRPr>
        </a:p>
      </dgm:t>
    </dgm:pt>
    <dgm:pt modelId="{0AF53EBD-BD12-4808-903F-FE52B736D7A6}" type="parTrans" cxnId="{5D7131E1-7FFC-4FCA-8927-1BB3DB403D61}">
      <dgm:prSet/>
      <dgm:spPr/>
      <dgm:t>
        <a:bodyPr/>
        <a:lstStyle/>
        <a:p>
          <a:endParaRPr lang="ru-RU"/>
        </a:p>
      </dgm:t>
    </dgm:pt>
    <dgm:pt modelId="{A5E7709C-5B4A-45CD-86D0-768BBBA925FA}" type="sibTrans" cxnId="{5D7131E1-7FFC-4FCA-8927-1BB3DB403D61}">
      <dgm:prSet/>
      <dgm:spPr>
        <a:solidFill>
          <a:schemeClr val="tx2">
            <a:lumMod val="60000"/>
            <a:lumOff val="40000"/>
          </a:schemeClr>
        </a:solidFill>
      </dgm:spPr>
      <dgm:t>
        <a:bodyPr/>
        <a:lstStyle/>
        <a:p>
          <a:endParaRPr lang="ru-RU"/>
        </a:p>
      </dgm:t>
    </dgm:pt>
    <dgm:pt modelId="{3E8A82D4-05F7-4706-937B-F6C9F8DB5621}">
      <dgm:prSet phldrT="[Текст]"/>
      <dgm:spPr>
        <a:solidFill>
          <a:srgbClr val="FF0000"/>
        </a:solidFill>
      </dgm:spPr>
      <dgm:t>
        <a:bodyPr/>
        <a:lstStyle/>
        <a:p>
          <a:endParaRPr lang="kk-KZ" b="1" u="sng" dirty="0" smtClean="0"/>
        </a:p>
        <a:p>
          <a:r>
            <a:rPr lang="kk-KZ" b="1" u="sng" dirty="0" smtClean="0">
              <a:solidFill>
                <a:schemeClr val="tx1"/>
              </a:solidFill>
            </a:rPr>
            <a:t>76 блоков </a:t>
          </a:r>
        </a:p>
        <a:p>
          <a:endParaRPr lang="kk-KZ" b="1" u="sng" dirty="0" smtClean="0"/>
        </a:p>
      </dgm:t>
    </dgm:pt>
    <dgm:pt modelId="{FBE0716A-864C-4865-9182-DD2847A2CD0E}" type="parTrans" cxnId="{7CBF3F94-33D0-4E76-BDE6-DB24E5735A25}">
      <dgm:prSet/>
      <dgm:spPr/>
      <dgm:t>
        <a:bodyPr/>
        <a:lstStyle/>
        <a:p>
          <a:endParaRPr lang="ru-RU"/>
        </a:p>
      </dgm:t>
    </dgm:pt>
    <dgm:pt modelId="{20EAC4A2-3195-4B56-A113-5EDA8F95542C}" type="sibTrans" cxnId="{7CBF3F94-33D0-4E76-BDE6-DB24E5735A25}">
      <dgm:prSet/>
      <dgm:spPr/>
      <dgm:t>
        <a:bodyPr/>
        <a:lstStyle/>
        <a:p>
          <a:endParaRPr lang="ru-RU"/>
        </a:p>
      </dgm:t>
    </dgm:pt>
    <dgm:pt modelId="{6E55D280-D97D-4A44-AE90-8CB8567D9421}">
      <dgm:prSet custT="1"/>
      <dgm:spPr>
        <a:solidFill>
          <a:schemeClr val="accent3">
            <a:lumMod val="75000"/>
          </a:schemeClr>
        </a:solidFill>
      </dgm:spPr>
      <dgm:t>
        <a:bodyPr/>
        <a:lstStyle/>
        <a:p>
          <a:r>
            <a:rPr lang="ru-RU" sz="2000" b="1" i="0" dirty="0" smtClean="0">
              <a:solidFill>
                <a:schemeClr val="tx1"/>
              </a:solidFill>
            </a:rPr>
            <a:t>13 блоков</a:t>
          </a:r>
        </a:p>
        <a:p>
          <a:r>
            <a:rPr lang="ru-RU" sz="2000" b="1" i="0" dirty="0" smtClean="0">
              <a:solidFill>
                <a:schemeClr val="tx1"/>
              </a:solidFill>
            </a:rPr>
            <a:t>по естествознанию</a:t>
          </a:r>
          <a:r>
            <a:rPr lang="en-GB" sz="2000" b="1" i="0" dirty="0" smtClean="0">
              <a:solidFill>
                <a:schemeClr val="tx1"/>
              </a:solidFill>
            </a:rPr>
            <a:t> </a:t>
          </a:r>
          <a:endParaRPr lang="ru-RU" sz="2000" b="1" i="0" dirty="0">
            <a:solidFill>
              <a:schemeClr val="tx1"/>
            </a:solidFill>
          </a:endParaRPr>
        </a:p>
      </dgm:t>
    </dgm:pt>
    <dgm:pt modelId="{57C9DC3D-28CE-4B69-B732-32948D5A6A15}" type="parTrans" cxnId="{A8D7E954-4E11-40B7-8689-7C96BD70B5E5}">
      <dgm:prSet/>
      <dgm:spPr/>
      <dgm:t>
        <a:bodyPr/>
        <a:lstStyle/>
        <a:p>
          <a:endParaRPr lang="ru-RU"/>
        </a:p>
      </dgm:t>
    </dgm:pt>
    <dgm:pt modelId="{1E057C70-1E1B-4C73-98A9-84195B957F6E}" type="sibTrans" cxnId="{A8D7E954-4E11-40B7-8689-7C96BD70B5E5}">
      <dgm:prSet/>
      <dgm:spPr>
        <a:solidFill>
          <a:schemeClr val="tx2">
            <a:lumMod val="60000"/>
            <a:lumOff val="40000"/>
          </a:schemeClr>
        </a:solidFill>
      </dgm:spPr>
      <dgm:t>
        <a:bodyPr/>
        <a:lstStyle/>
        <a:p>
          <a:endParaRPr lang="ru-RU"/>
        </a:p>
      </dgm:t>
    </dgm:pt>
    <dgm:pt modelId="{1D10C1AB-AFF4-47B7-9DED-5BFEC8934667}">
      <dgm:prSet phldrT="[Текст]" custT="1"/>
      <dgm:spPr>
        <a:solidFill>
          <a:schemeClr val="accent4">
            <a:lumMod val="60000"/>
            <a:lumOff val="40000"/>
          </a:schemeClr>
        </a:solidFill>
      </dgm:spPr>
      <dgm:t>
        <a:bodyPr/>
        <a:lstStyle/>
        <a:p>
          <a:r>
            <a:rPr lang="ru-RU" sz="2000" b="1" i="0" dirty="0" smtClean="0">
              <a:solidFill>
                <a:schemeClr val="tx1"/>
              </a:solidFill>
            </a:rPr>
            <a:t>13 блоков</a:t>
          </a:r>
        </a:p>
        <a:p>
          <a:r>
            <a:rPr lang="ru-RU" sz="2000" b="1" i="0" dirty="0" smtClean="0">
              <a:solidFill>
                <a:schemeClr val="tx1"/>
              </a:solidFill>
            </a:rPr>
            <a:t> по чтению</a:t>
          </a:r>
          <a:endParaRPr lang="ru-RU" sz="2000" b="1" i="0" dirty="0">
            <a:solidFill>
              <a:schemeClr val="tx1"/>
            </a:solidFill>
          </a:endParaRPr>
        </a:p>
      </dgm:t>
    </dgm:pt>
    <dgm:pt modelId="{CB463648-757A-4A58-82C1-1FAF256E3D78}" type="sibTrans" cxnId="{02D02318-DD49-423E-99B0-7050A50CEF27}">
      <dgm:prSet/>
      <dgm:spPr>
        <a:solidFill>
          <a:schemeClr val="tx2">
            <a:lumMod val="60000"/>
            <a:lumOff val="40000"/>
          </a:schemeClr>
        </a:solidFill>
      </dgm:spPr>
      <dgm:t>
        <a:bodyPr/>
        <a:lstStyle/>
        <a:p>
          <a:endParaRPr lang="ru-RU"/>
        </a:p>
      </dgm:t>
    </dgm:pt>
    <dgm:pt modelId="{8584BF64-884A-4123-A86D-86C2EF568686}" type="parTrans" cxnId="{02D02318-DD49-423E-99B0-7050A50CEF27}">
      <dgm:prSet/>
      <dgm:spPr/>
      <dgm:t>
        <a:bodyPr/>
        <a:lstStyle/>
        <a:p>
          <a:endParaRPr lang="ru-RU"/>
        </a:p>
      </dgm:t>
    </dgm:pt>
    <dgm:pt modelId="{15A6F2EC-21FD-478F-B2DC-7A5882F3367A}" type="pres">
      <dgm:prSet presAssocID="{052A393B-9864-4480-BB38-2E0840BB49FB}" presName="Name0" presStyleCnt="0">
        <dgm:presLayoutVars>
          <dgm:dir/>
          <dgm:resizeHandles val="exact"/>
        </dgm:presLayoutVars>
      </dgm:prSet>
      <dgm:spPr/>
      <dgm:t>
        <a:bodyPr/>
        <a:lstStyle/>
        <a:p>
          <a:endParaRPr lang="ru-RU"/>
        </a:p>
      </dgm:t>
    </dgm:pt>
    <dgm:pt modelId="{529C0DFD-B637-408A-BF21-0385761E0E4E}" type="pres">
      <dgm:prSet presAssocID="{052A393B-9864-4480-BB38-2E0840BB49FB}" presName="vNodes" presStyleCnt="0"/>
      <dgm:spPr/>
    </dgm:pt>
    <dgm:pt modelId="{6792B607-5636-44A3-B1F8-DF83FC3D3DF7}" type="pres">
      <dgm:prSet presAssocID="{1D10C1AB-AFF4-47B7-9DED-5BFEC8934667}" presName="node" presStyleLbl="node1" presStyleIdx="0" presStyleCnt="4" custScaleX="218623" custScaleY="149071" custLinFactX="-6251" custLinFactY="6084" custLinFactNeighborX="-100000" custLinFactNeighborY="100000">
        <dgm:presLayoutVars>
          <dgm:bulletEnabled val="1"/>
        </dgm:presLayoutVars>
      </dgm:prSet>
      <dgm:spPr/>
      <dgm:t>
        <a:bodyPr/>
        <a:lstStyle/>
        <a:p>
          <a:endParaRPr lang="ru-RU"/>
        </a:p>
      </dgm:t>
    </dgm:pt>
    <dgm:pt modelId="{1C31E454-8327-4DB7-A767-B6EA68883B50}" type="pres">
      <dgm:prSet presAssocID="{CB463648-757A-4A58-82C1-1FAF256E3D78}" presName="spacerT" presStyleCnt="0"/>
      <dgm:spPr/>
    </dgm:pt>
    <dgm:pt modelId="{1A5A482E-2569-431C-9AFD-98DCD7708C5C}" type="pres">
      <dgm:prSet presAssocID="{CB463648-757A-4A58-82C1-1FAF256E3D78}" presName="sibTrans" presStyleLbl="sibTrans2D1" presStyleIdx="0" presStyleCnt="3" custLinFactX="-85124" custLinFactNeighborX="-100000" custLinFactNeighborY="12267"/>
      <dgm:spPr/>
      <dgm:t>
        <a:bodyPr/>
        <a:lstStyle/>
        <a:p>
          <a:endParaRPr lang="ru-RU"/>
        </a:p>
      </dgm:t>
    </dgm:pt>
    <dgm:pt modelId="{433D46A7-E15D-4B24-A1A3-CA2225E8DB9E}" type="pres">
      <dgm:prSet presAssocID="{CB463648-757A-4A58-82C1-1FAF256E3D78}" presName="spacerB" presStyleCnt="0"/>
      <dgm:spPr/>
    </dgm:pt>
    <dgm:pt modelId="{41187995-1BB0-4408-AEA6-D706AD685207}" type="pres">
      <dgm:prSet presAssocID="{19AD8E8E-D0D0-4737-ACAA-C0BB8AE43658}" presName="node" presStyleLbl="node1" presStyleIdx="1" presStyleCnt="4" custScaleX="215195" custScaleY="185122" custLinFactX="-766" custLinFactNeighborX="-100000" custLinFactNeighborY="-92742">
        <dgm:presLayoutVars>
          <dgm:bulletEnabled val="1"/>
        </dgm:presLayoutVars>
      </dgm:prSet>
      <dgm:spPr/>
      <dgm:t>
        <a:bodyPr/>
        <a:lstStyle/>
        <a:p>
          <a:endParaRPr lang="ru-RU"/>
        </a:p>
      </dgm:t>
    </dgm:pt>
    <dgm:pt modelId="{99519A11-07F6-426E-87FF-56134346985B}" type="pres">
      <dgm:prSet presAssocID="{A5E7709C-5B4A-45CD-86D0-768BBBA925FA}" presName="spacerT" presStyleCnt="0"/>
      <dgm:spPr/>
    </dgm:pt>
    <dgm:pt modelId="{7BEDB644-FA42-4934-B7F4-07F1CBF31921}" type="pres">
      <dgm:prSet presAssocID="{A5E7709C-5B4A-45CD-86D0-768BBBA925FA}" presName="sibTrans" presStyleLbl="sibTrans2D1" presStyleIdx="1" presStyleCnt="3" custLinFactX="-71940" custLinFactY="-11648" custLinFactNeighborX="-100000" custLinFactNeighborY="-100000"/>
      <dgm:spPr/>
      <dgm:t>
        <a:bodyPr/>
        <a:lstStyle/>
        <a:p>
          <a:endParaRPr lang="ru-RU"/>
        </a:p>
      </dgm:t>
    </dgm:pt>
    <dgm:pt modelId="{EFDAD329-34A4-4555-8945-74576DAD4B14}" type="pres">
      <dgm:prSet presAssocID="{A5E7709C-5B4A-45CD-86D0-768BBBA925FA}" presName="spacerB" presStyleCnt="0"/>
      <dgm:spPr/>
    </dgm:pt>
    <dgm:pt modelId="{7C9FC3ED-803E-44F2-ABE5-94F7D8356FE4}" type="pres">
      <dgm:prSet presAssocID="{6E55D280-D97D-4A44-AE90-8CB8567D9421}" presName="node" presStyleLbl="node1" presStyleIdx="2" presStyleCnt="4" custScaleX="261606" custScaleY="208057" custLinFactY="-14002" custLinFactNeighborX="-94395" custLinFactNeighborY="-100000">
        <dgm:presLayoutVars>
          <dgm:bulletEnabled val="1"/>
        </dgm:presLayoutVars>
      </dgm:prSet>
      <dgm:spPr/>
      <dgm:t>
        <a:bodyPr/>
        <a:lstStyle/>
        <a:p>
          <a:endParaRPr lang="ru-RU"/>
        </a:p>
      </dgm:t>
    </dgm:pt>
    <dgm:pt modelId="{89A63C88-939D-4BCC-98F5-C8FBA4AC3451}" type="pres">
      <dgm:prSet presAssocID="{052A393B-9864-4480-BB38-2E0840BB49FB}" presName="sibTransLast" presStyleLbl="sibTrans2D1" presStyleIdx="2" presStyleCnt="3" custAng="152326" custScaleX="43175" custLinFactNeighborX="65629" custLinFactNeighborY="-52587"/>
      <dgm:spPr/>
      <dgm:t>
        <a:bodyPr/>
        <a:lstStyle/>
        <a:p>
          <a:endParaRPr lang="ru-RU"/>
        </a:p>
      </dgm:t>
    </dgm:pt>
    <dgm:pt modelId="{76B6C3A6-1D7F-4108-A568-80F0EAAA8A7A}" type="pres">
      <dgm:prSet presAssocID="{052A393B-9864-4480-BB38-2E0840BB49FB}" presName="connectorText" presStyleLbl="sibTrans2D1" presStyleIdx="2" presStyleCnt="3"/>
      <dgm:spPr/>
      <dgm:t>
        <a:bodyPr/>
        <a:lstStyle/>
        <a:p>
          <a:endParaRPr lang="ru-RU"/>
        </a:p>
      </dgm:t>
    </dgm:pt>
    <dgm:pt modelId="{9AD42EF7-3624-4895-A7BC-C05FE7829C30}" type="pres">
      <dgm:prSet presAssocID="{052A393B-9864-4480-BB38-2E0840BB49FB}" presName="lastNode" presStyleLbl="node1" presStyleIdx="3" presStyleCnt="4" custLinFactX="26884" custLinFactNeighborX="100000" custLinFactNeighborY="-14792">
        <dgm:presLayoutVars>
          <dgm:bulletEnabled val="1"/>
        </dgm:presLayoutVars>
      </dgm:prSet>
      <dgm:spPr/>
      <dgm:t>
        <a:bodyPr/>
        <a:lstStyle/>
        <a:p>
          <a:endParaRPr lang="ru-RU"/>
        </a:p>
      </dgm:t>
    </dgm:pt>
  </dgm:ptLst>
  <dgm:cxnLst>
    <dgm:cxn modelId="{2BF9F48B-A854-47AB-83EB-23398DDDDCFD}" type="presOf" srcId="{3E8A82D4-05F7-4706-937B-F6C9F8DB5621}" destId="{9AD42EF7-3624-4895-A7BC-C05FE7829C30}" srcOrd="0" destOrd="0" presId="urn:microsoft.com/office/officeart/2005/8/layout/equation2"/>
    <dgm:cxn modelId="{7C13AA8F-7307-411C-A52F-3C492367E6EF}" type="presOf" srcId="{1E057C70-1E1B-4C73-98A9-84195B957F6E}" destId="{76B6C3A6-1D7F-4108-A568-80F0EAAA8A7A}" srcOrd="1" destOrd="0" presId="urn:microsoft.com/office/officeart/2005/8/layout/equation2"/>
    <dgm:cxn modelId="{5D7131E1-7FFC-4FCA-8927-1BB3DB403D61}" srcId="{052A393B-9864-4480-BB38-2E0840BB49FB}" destId="{19AD8E8E-D0D0-4737-ACAA-C0BB8AE43658}" srcOrd="1" destOrd="0" parTransId="{0AF53EBD-BD12-4808-903F-FE52B736D7A6}" sibTransId="{A5E7709C-5B4A-45CD-86D0-768BBBA925FA}"/>
    <dgm:cxn modelId="{7CBF3F94-33D0-4E76-BDE6-DB24E5735A25}" srcId="{052A393B-9864-4480-BB38-2E0840BB49FB}" destId="{3E8A82D4-05F7-4706-937B-F6C9F8DB5621}" srcOrd="3" destOrd="0" parTransId="{FBE0716A-864C-4865-9182-DD2847A2CD0E}" sibTransId="{20EAC4A2-3195-4B56-A113-5EDA8F95542C}"/>
    <dgm:cxn modelId="{CDAAA912-3351-4D05-A068-3BC94BDFF60E}" type="presOf" srcId="{052A393B-9864-4480-BB38-2E0840BB49FB}" destId="{15A6F2EC-21FD-478F-B2DC-7A5882F3367A}" srcOrd="0" destOrd="0" presId="urn:microsoft.com/office/officeart/2005/8/layout/equation2"/>
    <dgm:cxn modelId="{675E8E61-92D8-46DA-9244-C6CCFAF9B3E0}" type="presOf" srcId="{1E057C70-1E1B-4C73-98A9-84195B957F6E}" destId="{89A63C88-939D-4BCC-98F5-C8FBA4AC3451}" srcOrd="0" destOrd="0" presId="urn:microsoft.com/office/officeart/2005/8/layout/equation2"/>
    <dgm:cxn modelId="{C19E91B5-F16C-4DF6-8B74-84CFF326B6D1}" type="presOf" srcId="{6E55D280-D97D-4A44-AE90-8CB8567D9421}" destId="{7C9FC3ED-803E-44F2-ABE5-94F7D8356FE4}" srcOrd="0" destOrd="0" presId="urn:microsoft.com/office/officeart/2005/8/layout/equation2"/>
    <dgm:cxn modelId="{B87E3DCE-0264-4B1F-8724-645AA60172EB}" type="presOf" srcId="{A5E7709C-5B4A-45CD-86D0-768BBBA925FA}" destId="{7BEDB644-FA42-4934-B7F4-07F1CBF31921}" srcOrd="0" destOrd="0" presId="urn:microsoft.com/office/officeart/2005/8/layout/equation2"/>
    <dgm:cxn modelId="{EE299F13-6EE4-4243-A20C-A2FD3ACB1E0F}" type="presOf" srcId="{1D10C1AB-AFF4-47B7-9DED-5BFEC8934667}" destId="{6792B607-5636-44A3-B1F8-DF83FC3D3DF7}" srcOrd="0" destOrd="0" presId="urn:microsoft.com/office/officeart/2005/8/layout/equation2"/>
    <dgm:cxn modelId="{F016CF26-148F-43AA-B6CD-16A4734C52B0}" type="presOf" srcId="{CB463648-757A-4A58-82C1-1FAF256E3D78}" destId="{1A5A482E-2569-431C-9AFD-98DCD7708C5C}" srcOrd="0" destOrd="0" presId="urn:microsoft.com/office/officeart/2005/8/layout/equation2"/>
    <dgm:cxn modelId="{A8D7E954-4E11-40B7-8689-7C96BD70B5E5}" srcId="{052A393B-9864-4480-BB38-2E0840BB49FB}" destId="{6E55D280-D97D-4A44-AE90-8CB8567D9421}" srcOrd="2" destOrd="0" parTransId="{57C9DC3D-28CE-4B69-B732-32948D5A6A15}" sibTransId="{1E057C70-1E1B-4C73-98A9-84195B957F6E}"/>
    <dgm:cxn modelId="{02D02318-DD49-423E-99B0-7050A50CEF27}" srcId="{052A393B-9864-4480-BB38-2E0840BB49FB}" destId="{1D10C1AB-AFF4-47B7-9DED-5BFEC8934667}" srcOrd="0" destOrd="0" parTransId="{8584BF64-884A-4123-A86D-86C2EF568686}" sibTransId="{CB463648-757A-4A58-82C1-1FAF256E3D78}"/>
    <dgm:cxn modelId="{DC582943-E628-433E-93BE-B25BD7261F0E}" type="presOf" srcId="{19AD8E8E-D0D0-4737-ACAA-C0BB8AE43658}" destId="{41187995-1BB0-4408-AEA6-D706AD685207}" srcOrd="0" destOrd="0" presId="urn:microsoft.com/office/officeart/2005/8/layout/equation2"/>
    <dgm:cxn modelId="{5F814DDB-050D-46C4-97B9-D5C343035E41}" type="presParOf" srcId="{15A6F2EC-21FD-478F-B2DC-7A5882F3367A}" destId="{529C0DFD-B637-408A-BF21-0385761E0E4E}" srcOrd="0" destOrd="0" presId="urn:microsoft.com/office/officeart/2005/8/layout/equation2"/>
    <dgm:cxn modelId="{3010D6F5-109B-40F0-9632-629A3292EBC2}" type="presParOf" srcId="{529C0DFD-B637-408A-BF21-0385761E0E4E}" destId="{6792B607-5636-44A3-B1F8-DF83FC3D3DF7}" srcOrd="0" destOrd="0" presId="urn:microsoft.com/office/officeart/2005/8/layout/equation2"/>
    <dgm:cxn modelId="{A1F4BF50-5B49-4B71-A350-76D3FFA16B34}" type="presParOf" srcId="{529C0DFD-B637-408A-BF21-0385761E0E4E}" destId="{1C31E454-8327-4DB7-A767-B6EA68883B50}" srcOrd="1" destOrd="0" presId="urn:microsoft.com/office/officeart/2005/8/layout/equation2"/>
    <dgm:cxn modelId="{990FCFA5-D64D-4709-8336-CC9610130A81}" type="presParOf" srcId="{529C0DFD-B637-408A-BF21-0385761E0E4E}" destId="{1A5A482E-2569-431C-9AFD-98DCD7708C5C}" srcOrd="2" destOrd="0" presId="urn:microsoft.com/office/officeart/2005/8/layout/equation2"/>
    <dgm:cxn modelId="{E1FEC428-A344-4043-88FB-51E650AC2A34}" type="presParOf" srcId="{529C0DFD-B637-408A-BF21-0385761E0E4E}" destId="{433D46A7-E15D-4B24-A1A3-CA2225E8DB9E}" srcOrd="3" destOrd="0" presId="urn:microsoft.com/office/officeart/2005/8/layout/equation2"/>
    <dgm:cxn modelId="{96C4DA8A-A6DD-40CE-8341-D9B0F56FCE11}" type="presParOf" srcId="{529C0DFD-B637-408A-BF21-0385761E0E4E}" destId="{41187995-1BB0-4408-AEA6-D706AD685207}" srcOrd="4" destOrd="0" presId="urn:microsoft.com/office/officeart/2005/8/layout/equation2"/>
    <dgm:cxn modelId="{B81F9CF5-C996-47DB-A26A-C445F82FCE36}" type="presParOf" srcId="{529C0DFD-B637-408A-BF21-0385761E0E4E}" destId="{99519A11-07F6-426E-87FF-56134346985B}" srcOrd="5" destOrd="0" presId="urn:microsoft.com/office/officeart/2005/8/layout/equation2"/>
    <dgm:cxn modelId="{29A978BF-BD6F-44B2-B72C-F2D591C68D89}" type="presParOf" srcId="{529C0DFD-B637-408A-BF21-0385761E0E4E}" destId="{7BEDB644-FA42-4934-B7F4-07F1CBF31921}" srcOrd="6" destOrd="0" presId="urn:microsoft.com/office/officeart/2005/8/layout/equation2"/>
    <dgm:cxn modelId="{5C7065B4-C329-4EAB-BB5D-C7A58A3AC2DE}" type="presParOf" srcId="{529C0DFD-B637-408A-BF21-0385761E0E4E}" destId="{EFDAD329-34A4-4555-8945-74576DAD4B14}" srcOrd="7" destOrd="0" presId="urn:microsoft.com/office/officeart/2005/8/layout/equation2"/>
    <dgm:cxn modelId="{0AE855F6-721B-4336-94CA-82B6CF4F666A}" type="presParOf" srcId="{529C0DFD-B637-408A-BF21-0385761E0E4E}" destId="{7C9FC3ED-803E-44F2-ABE5-94F7D8356FE4}" srcOrd="8" destOrd="0" presId="urn:microsoft.com/office/officeart/2005/8/layout/equation2"/>
    <dgm:cxn modelId="{DD206BC3-D6A7-447D-9D53-0CA6F5632C7B}" type="presParOf" srcId="{15A6F2EC-21FD-478F-B2DC-7A5882F3367A}" destId="{89A63C88-939D-4BCC-98F5-C8FBA4AC3451}" srcOrd="1" destOrd="0" presId="urn:microsoft.com/office/officeart/2005/8/layout/equation2"/>
    <dgm:cxn modelId="{8D4FF6D9-8210-4334-A6B4-8CC6F227CE76}" type="presParOf" srcId="{89A63C88-939D-4BCC-98F5-C8FBA4AC3451}" destId="{76B6C3A6-1D7F-4108-A568-80F0EAAA8A7A}" srcOrd="0" destOrd="0" presId="urn:microsoft.com/office/officeart/2005/8/layout/equation2"/>
    <dgm:cxn modelId="{90D869B8-BCBA-496C-8D67-385C9C828463}" type="presParOf" srcId="{15A6F2EC-21FD-478F-B2DC-7A5882F3367A}" destId="{9AD42EF7-3624-4895-A7BC-C05FE7829C30}" srcOrd="2" destOrd="0" presId="urn:microsoft.com/office/officeart/2005/8/layout/equation2"/>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BA891-11F7-4AF1-A5F7-E67CE6D73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02CAE8-2B67-492E-A8EB-A47247F68E16}">
      <dgm:prSet phldrT="[Текст]" custT="1"/>
      <dgm:spPr/>
      <dgm:t>
        <a:bodyPr/>
        <a:lstStyle/>
        <a:p>
          <a:r>
            <a:rPr lang="ru-RU" sz="2400" dirty="0" smtClean="0">
              <a:solidFill>
                <a:schemeClr val="bg1"/>
              </a:solidFill>
              <a:latin typeface="+mn-lt"/>
            </a:rPr>
            <a:t>математическое мышление</a:t>
          </a:r>
          <a:endParaRPr lang="ru-RU" sz="2400" dirty="0">
            <a:solidFill>
              <a:schemeClr val="bg1"/>
            </a:solidFill>
          </a:endParaRPr>
        </a:p>
      </dgm:t>
    </dgm:pt>
    <dgm:pt modelId="{73B44E50-8FDD-4158-9686-5327C06118FC}" type="parTrans" cxnId="{8D072DC3-C03E-4159-BAC4-EE243FB9A451}">
      <dgm:prSet/>
      <dgm:spPr/>
      <dgm:t>
        <a:bodyPr/>
        <a:lstStyle/>
        <a:p>
          <a:endParaRPr lang="ru-RU"/>
        </a:p>
      </dgm:t>
    </dgm:pt>
    <dgm:pt modelId="{79BE55A4-44F0-412E-A6C5-6E5CA01A4594}" type="sibTrans" cxnId="{8D072DC3-C03E-4159-BAC4-EE243FB9A451}">
      <dgm:prSet/>
      <dgm:spPr/>
      <dgm:t>
        <a:bodyPr/>
        <a:lstStyle/>
        <a:p>
          <a:endParaRPr lang="ru-RU"/>
        </a:p>
      </dgm:t>
    </dgm:pt>
    <dgm:pt modelId="{9BF9CB47-F7EF-4351-8B1D-129AE7BA6A3A}">
      <dgm:prSet phldrT="[Текст]" custT="1"/>
      <dgm:spPr/>
      <dgm:t>
        <a:bodyPr/>
        <a:lstStyle/>
        <a:p>
          <a:r>
            <a:rPr lang="ru-RU" sz="2400" dirty="0" smtClean="0">
              <a:solidFill>
                <a:schemeClr val="bg1"/>
              </a:solidFill>
              <a:latin typeface="+mn-lt"/>
            </a:rPr>
            <a:t>математическая аргументация</a:t>
          </a:r>
          <a:endParaRPr lang="ru-RU" sz="2400" dirty="0">
            <a:solidFill>
              <a:schemeClr val="bg1"/>
            </a:solidFill>
            <a:latin typeface="+mn-lt"/>
          </a:endParaRPr>
        </a:p>
      </dgm:t>
    </dgm:pt>
    <dgm:pt modelId="{408CB7B8-1ECA-4AF2-846D-9DF7722C8C0F}" type="parTrans" cxnId="{6FC695F2-4231-4C78-B5F7-98587D3E08EC}">
      <dgm:prSet/>
      <dgm:spPr/>
      <dgm:t>
        <a:bodyPr/>
        <a:lstStyle/>
        <a:p>
          <a:endParaRPr lang="ru-RU"/>
        </a:p>
      </dgm:t>
    </dgm:pt>
    <dgm:pt modelId="{427FF318-8889-4714-BC6A-8A5B9C823D50}" type="sibTrans" cxnId="{6FC695F2-4231-4C78-B5F7-98587D3E08EC}">
      <dgm:prSet/>
      <dgm:spPr/>
      <dgm:t>
        <a:bodyPr/>
        <a:lstStyle/>
        <a:p>
          <a:endParaRPr lang="ru-RU"/>
        </a:p>
      </dgm:t>
    </dgm:pt>
    <dgm:pt modelId="{7B430917-BB4A-4109-AD15-789D8EB56C1C}">
      <dgm:prSet phldrT="[Текст]" custT="1"/>
      <dgm:spPr/>
      <dgm:t>
        <a:bodyPr/>
        <a:lstStyle/>
        <a:p>
          <a:r>
            <a:rPr lang="ru-RU" sz="2400" dirty="0" smtClean="0">
              <a:solidFill>
                <a:schemeClr val="bg1"/>
              </a:solidFill>
              <a:latin typeface="+mn-lt"/>
            </a:rPr>
            <a:t>постановка и решение математической проблемы</a:t>
          </a:r>
          <a:endParaRPr lang="ru-RU" sz="2400" dirty="0">
            <a:solidFill>
              <a:schemeClr val="bg1"/>
            </a:solidFill>
            <a:latin typeface="+mn-lt"/>
          </a:endParaRPr>
        </a:p>
      </dgm:t>
    </dgm:pt>
    <dgm:pt modelId="{8CAC7213-5039-41FB-9ABD-032F23567130}" type="parTrans" cxnId="{7260DB30-704F-4631-8CF2-F301ED2E5A21}">
      <dgm:prSet/>
      <dgm:spPr/>
      <dgm:t>
        <a:bodyPr/>
        <a:lstStyle/>
        <a:p>
          <a:endParaRPr lang="ru-RU"/>
        </a:p>
      </dgm:t>
    </dgm:pt>
    <dgm:pt modelId="{0C3DD68C-27A9-49A0-919D-1507FD7065BF}" type="sibTrans" cxnId="{7260DB30-704F-4631-8CF2-F301ED2E5A21}">
      <dgm:prSet/>
      <dgm:spPr/>
      <dgm:t>
        <a:bodyPr/>
        <a:lstStyle/>
        <a:p>
          <a:endParaRPr lang="ru-RU"/>
        </a:p>
      </dgm:t>
    </dgm:pt>
    <dgm:pt modelId="{03F6BAAD-CF9B-4FB8-AB31-AFCF5D5B601C}">
      <dgm:prSet custT="1"/>
      <dgm:spPr/>
      <dgm:t>
        <a:bodyPr/>
        <a:lstStyle/>
        <a:p>
          <a:r>
            <a:rPr lang="ru-RU" sz="2400" dirty="0" smtClean="0">
              <a:solidFill>
                <a:schemeClr val="bg1"/>
              </a:solidFill>
              <a:latin typeface="+mn-lt"/>
            </a:rPr>
            <a:t>коммуникативные умения</a:t>
          </a:r>
          <a:endParaRPr lang="ru-RU" sz="2400" dirty="0">
            <a:solidFill>
              <a:schemeClr val="bg1"/>
            </a:solidFill>
            <a:latin typeface="+mn-lt"/>
          </a:endParaRPr>
        </a:p>
      </dgm:t>
    </dgm:pt>
    <dgm:pt modelId="{12B93E1E-A116-4539-9C22-60AB4965FAA4}" type="parTrans" cxnId="{4CB41ADE-DF3F-4E05-A5FA-04F9A160F694}">
      <dgm:prSet/>
      <dgm:spPr/>
      <dgm:t>
        <a:bodyPr/>
        <a:lstStyle/>
        <a:p>
          <a:endParaRPr lang="ru-RU"/>
        </a:p>
      </dgm:t>
    </dgm:pt>
    <dgm:pt modelId="{83871196-353F-41FF-832C-7FA3B3AEBEC1}" type="sibTrans" cxnId="{4CB41ADE-DF3F-4E05-A5FA-04F9A160F694}">
      <dgm:prSet/>
      <dgm:spPr/>
      <dgm:t>
        <a:bodyPr/>
        <a:lstStyle/>
        <a:p>
          <a:endParaRPr lang="ru-RU"/>
        </a:p>
      </dgm:t>
    </dgm:pt>
    <dgm:pt modelId="{EDAF550D-14FE-4243-A045-56F87D9EE8F2}">
      <dgm:prSet custT="1"/>
      <dgm:spPr/>
      <dgm:t>
        <a:bodyPr/>
        <a:lstStyle/>
        <a:p>
          <a:r>
            <a:rPr lang="ru-RU" sz="2400" dirty="0" smtClean="0">
              <a:solidFill>
                <a:schemeClr val="bg1"/>
              </a:solidFill>
              <a:latin typeface="+mn-lt"/>
            </a:rPr>
            <a:t>математическое моделирование, использование различных математических языков       </a:t>
          </a:r>
          <a:endParaRPr lang="ru-RU" sz="2400" dirty="0">
            <a:solidFill>
              <a:schemeClr val="bg1"/>
            </a:solidFill>
            <a:latin typeface="+mn-lt"/>
          </a:endParaRPr>
        </a:p>
      </dgm:t>
    </dgm:pt>
    <dgm:pt modelId="{807D7D7E-4AAF-456F-A45C-EA9B1E8E0222}" type="parTrans" cxnId="{9F4B66E8-8272-490F-A8A4-C4440195787D}">
      <dgm:prSet/>
      <dgm:spPr/>
      <dgm:t>
        <a:bodyPr/>
        <a:lstStyle/>
        <a:p>
          <a:endParaRPr lang="ru-RU"/>
        </a:p>
      </dgm:t>
    </dgm:pt>
    <dgm:pt modelId="{CC2D984B-D22E-4855-844C-0F56F97BA136}" type="sibTrans" cxnId="{9F4B66E8-8272-490F-A8A4-C4440195787D}">
      <dgm:prSet/>
      <dgm:spPr/>
      <dgm:t>
        <a:bodyPr/>
        <a:lstStyle/>
        <a:p>
          <a:endParaRPr lang="ru-RU"/>
        </a:p>
      </dgm:t>
    </dgm:pt>
    <dgm:pt modelId="{20617F10-5D3A-4D07-BA07-AEC57569F3D8}" type="pres">
      <dgm:prSet presAssocID="{A71BA891-11F7-4AF1-A5F7-E67CE6D738EA}" presName="linear" presStyleCnt="0">
        <dgm:presLayoutVars>
          <dgm:animLvl val="lvl"/>
          <dgm:resizeHandles val="exact"/>
        </dgm:presLayoutVars>
      </dgm:prSet>
      <dgm:spPr/>
      <dgm:t>
        <a:bodyPr/>
        <a:lstStyle/>
        <a:p>
          <a:endParaRPr lang="ru-RU"/>
        </a:p>
      </dgm:t>
    </dgm:pt>
    <dgm:pt modelId="{BBE133C9-3E81-460D-8320-7109D53B0E68}" type="pres">
      <dgm:prSet presAssocID="{2402CAE8-2B67-492E-A8EB-A47247F68E16}" presName="parentText" presStyleLbl="node1" presStyleIdx="0" presStyleCnt="5" custLinFactNeighborX="-962" custLinFactNeighborY="-4042">
        <dgm:presLayoutVars>
          <dgm:chMax val="0"/>
          <dgm:bulletEnabled val="1"/>
        </dgm:presLayoutVars>
      </dgm:prSet>
      <dgm:spPr/>
      <dgm:t>
        <a:bodyPr/>
        <a:lstStyle/>
        <a:p>
          <a:endParaRPr lang="ru-RU"/>
        </a:p>
      </dgm:t>
    </dgm:pt>
    <dgm:pt modelId="{750D716F-F5C5-4DF4-AE36-CB38F93EA3F5}" type="pres">
      <dgm:prSet presAssocID="{79BE55A4-44F0-412E-A6C5-6E5CA01A4594}" presName="spacer" presStyleCnt="0"/>
      <dgm:spPr/>
    </dgm:pt>
    <dgm:pt modelId="{EFA88467-99FD-49C5-954B-547FF1156BC8}" type="pres">
      <dgm:prSet presAssocID="{9BF9CB47-F7EF-4351-8B1D-129AE7BA6A3A}" presName="parentText" presStyleLbl="node1" presStyleIdx="1" presStyleCnt="5">
        <dgm:presLayoutVars>
          <dgm:chMax val="0"/>
          <dgm:bulletEnabled val="1"/>
        </dgm:presLayoutVars>
      </dgm:prSet>
      <dgm:spPr/>
      <dgm:t>
        <a:bodyPr/>
        <a:lstStyle/>
        <a:p>
          <a:endParaRPr lang="ru-RU"/>
        </a:p>
      </dgm:t>
    </dgm:pt>
    <dgm:pt modelId="{C8B1C3C5-73E9-4F9C-BB0B-E1AEF03E7A35}" type="pres">
      <dgm:prSet presAssocID="{427FF318-8889-4714-BC6A-8A5B9C823D50}" presName="spacer" presStyleCnt="0"/>
      <dgm:spPr/>
    </dgm:pt>
    <dgm:pt modelId="{26004696-4323-4971-9570-3C444EF299E8}" type="pres">
      <dgm:prSet presAssocID="{7B430917-BB4A-4109-AD15-789D8EB56C1C}" presName="parentText" presStyleLbl="node1" presStyleIdx="2" presStyleCnt="5">
        <dgm:presLayoutVars>
          <dgm:chMax val="0"/>
          <dgm:bulletEnabled val="1"/>
        </dgm:presLayoutVars>
      </dgm:prSet>
      <dgm:spPr/>
      <dgm:t>
        <a:bodyPr/>
        <a:lstStyle/>
        <a:p>
          <a:endParaRPr lang="ru-RU"/>
        </a:p>
      </dgm:t>
    </dgm:pt>
    <dgm:pt modelId="{B6568D36-246A-49D9-8B17-1FD354C31A1F}" type="pres">
      <dgm:prSet presAssocID="{0C3DD68C-27A9-49A0-919D-1507FD7065BF}" presName="spacer" presStyleCnt="0"/>
      <dgm:spPr/>
    </dgm:pt>
    <dgm:pt modelId="{B027C6A4-AF6F-4757-838B-9EA3CB8343F6}" type="pres">
      <dgm:prSet presAssocID="{03F6BAAD-CF9B-4FB8-AB31-AFCF5D5B601C}" presName="parentText" presStyleLbl="node1" presStyleIdx="3" presStyleCnt="5" custLinFactY="101157" custLinFactNeighborY="200000">
        <dgm:presLayoutVars>
          <dgm:chMax val="0"/>
          <dgm:bulletEnabled val="1"/>
        </dgm:presLayoutVars>
      </dgm:prSet>
      <dgm:spPr/>
      <dgm:t>
        <a:bodyPr/>
        <a:lstStyle/>
        <a:p>
          <a:endParaRPr lang="ru-RU"/>
        </a:p>
      </dgm:t>
    </dgm:pt>
    <dgm:pt modelId="{8C4B585F-2F14-4C0D-8DBD-8004CBDF3715}" type="pres">
      <dgm:prSet presAssocID="{83871196-353F-41FF-832C-7FA3B3AEBEC1}" presName="spacer" presStyleCnt="0"/>
      <dgm:spPr/>
    </dgm:pt>
    <dgm:pt modelId="{5D3000D4-C799-4CD1-9D88-6D8CE7724BC0}" type="pres">
      <dgm:prSet presAssocID="{EDAF550D-14FE-4243-A045-56F87D9EE8F2}" presName="parentText" presStyleLbl="node1" presStyleIdx="4" presStyleCnt="5" custLinFactY="-100465" custLinFactNeighborY="-200000">
        <dgm:presLayoutVars>
          <dgm:chMax val="0"/>
          <dgm:bulletEnabled val="1"/>
        </dgm:presLayoutVars>
      </dgm:prSet>
      <dgm:spPr/>
      <dgm:t>
        <a:bodyPr/>
        <a:lstStyle/>
        <a:p>
          <a:endParaRPr lang="ru-RU"/>
        </a:p>
      </dgm:t>
    </dgm:pt>
  </dgm:ptLst>
  <dgm:cxnLst>
    <dgm:cxn modelId="{9F4B66E8-8272-490F-A8A4-C4440195787D}" srcId="{A71BA891-11F7-4AF1-A5F7-E67CE6D738EA}" destId="{EDAF550D-14FE-4243-A045-56F87D9EE8F2}" srcOrd="4" destOrd="0" parTransId="{807D7D7E-4AAF-456F-A45C-EA9B1E8E0222}" sibTransId="{CC2D984B-D22E-4855-844C-0F56F97BA136}"/>
    <dgm:cxn modelId="{3FE4ADC7-0A9F-4D4B-BA6D-317288E8B992}" type="presOf" srcId="{EDAF550D-14FE-4243-A045-56F87D9EE8F2}" destId="{5D3000D4-C799-4CD1-9D88-6D8CE7724BC0}" srcOrd="0" destOrd="0" presId="urn:microsoft.com/office/officeart/2005/8/layout/vList2"/>
    <dgm:cxn modelId="{C0F7F76D-8F33-4923-8FAB-385ED1D9AA05}" type="presOf" srcId="{A71BA891-11F7-4AF1-A5F7-E67CE6D738EA}" destId="{20617F10-5D3A-4D07-BA07-AEC57569F3D8}" srcOrd="0" destOrd="0" presId="urn:microsoft.com/office/officeart/2005/8/layout/vList2"/>
    <dgm:cxn modelId="{A77BADDD-64BA-4EA6-9E6A-605CFEDC5EC9}" type="presOf" srcId="{03F6BAAD-CF9B-4FB8-AB31-AFCF5D5B601C}" destId="{B027C6A4-AF6F-4757-838B-9EA3CB8343F6}" srcOrd="0" destOrd="0" presId="urn:microsoft.com/office/officeart/2005/8/layout/vList2"/>
    <dgm:cxn modelId="{6FC695F2-4231-4C78-B5F7-98587D3E08EC}" srcId="{A71BA891-11F7-4AF1-A5F7-E67CE6D738EA}" destId="{9BF9CB47-F7EF-4351-8B1D-129AE7BA6A3A}" srcOrd="1" destOrd="0" parTransId="{408CB7B8-1ECA-4AF2-846D-9DF7722C8C0F}" sibTransId="{427FF318-8889-4714-BC6A-8A5B9C823D50}"/>
    <dgm:cxn modelId="{4CB41ADE-DF3F-4E05-A5FA-04F9A160F694}" srcId="{A71BA891-11F7-4AF1-A5F7-E67CE6D738EA}" destId="{03F6BAAD-CF9B-4FB8-AB31-AFCF5D5B601C}" srcOrd="3" destOrd="0" parTransId="{12B93E1E-A116-4539-9C22-60AB4965FAA4}" sibTransId="{83871196-353F-41FF-832C-7FA3B3AEBEC1}"/>
    <dgm:cxn modelId="{7260DB30-704F-4631-8CF2-F301ED2E5A21}" srcId="{A71BA891-11F7-4AF1-A5F7-E67CE6D738EA}" destId="{7B430917-BB4A-4109-AD15-789D8EB56C1C}" srcOrd="2" destOrd="0" parTransId="{8CAC7213-5039-41FB-9ABD-032F23567130}" sibTransId="{0C3DD68C-27A9-49A0-919D-1507FD7065BF}"/>
    <dgm:cxn modelId="{FFC72EA2-E234-4C0F-AB2E-8620F188488F}" type="presOf" srcId="{7B430917-BB4A-4109-AD15-789D8EB56C1C}" destId="{26004696-4323-4971-9570-3C444EF299E8}" srcOrd="0" destOrd="0" presId="urn:microsoft.com/office/officeart/2005/8/layout/vList2"/>
    <dgm:cxn modelId="{19141BA3-0958-4BB2-B5B2-1A53D9034E7B}" type="presOf" srcId="{9BF9CB47-F7EF-4351-8B1D-129AE7BA6A3A}" destId="{EFA88467-99FD-49C5-954B-547FF1156BC8}" srcOrd="0" destOrd="0" presId="urn:microsoft.com/office/officeart/2005/8/layout/vList2"/>
    <dgm:cxn modelId="{8D072DC3-C03E-4159-BAC4-EE243FB9A451}" srcId="{A71BA891-11F7-4AF1-A5F7-E67CE6D738EA}" destId="{2402CAE8-2B67-492E-A8EB-A47247F68E16}" srcOrd="0" destOrd="0" parTransId="{73B44E50-8FDD-4158-9686-5327C06118FC}" sibTransId="{79BE55A4-44F0-412E-A6C5-6E5CA01A4594}"/>
    <dgm:cxn modelId="{A3E4EA52-E54C-4A5D-8490-50651CDBF844}" type="presOf" srcId="{2402CAE8-2B67-492E-A8EB-A47247F68E16}" destId="{BBE133C9-3E81-460D-8320-7109D53B0E68}" srcOrd="0" destOrd="0" presId="urn:microsoft.com/office/officeart/2005/8/layout/vList2"/>
    <dgm:cxn modelId="{A232540E-243A-4F72-B020-6046BDC81EBE}" type="presParOf" srcId="{20617F10-5D3A-4D07-BA07-AEC57569F3D8}" destId="{BBE133C9-3E81-460D-8320-7109D53B0E68}" srcOrd="0" destOrd="0" presId="urn:microsoft.com/office/officeart/2005/8/layout/vList2"/>
    <dgm:cxn modelId="{270BF6C6-D609-483A-A62C-FB51B8745B8C}" type="presParOf" srcId="{20617F10-5D3A-4D07-BA07-AEC57569F3D8}" destId="{750D716F-F5C5-4DF4-AE36-CB38F93EA3F5}" srcOrd="1" destOrd="0" presId="urn:microsoft.com/office/officeart/2005/8/layout/vList2"/>
    <dgm:cxn modelId="{F427A22F-4475-486D-8AC5-C54EAF6C391D}" type="presParOf" srcId="{20617F10-5D3A-4D07-BA07-AEC57569F3D8}" destId="{EFA88467-99FD-49C5-954B-547FF1156BC8}" srcOrd="2" destOrd="0" presId="urn:microsoft.com/office/officeart/2005/8/layout/vList2"/>
    <dgm:cxn modelId="{A277A86C-03BB-4966-915C-AACEEA0A3B96}" type="presParOf" srcId="{20617F10-5D3A-4D07-BA07-AEC57569F3D8}" destId="{C8B1C3C5-73E9-4F9C-BB0B-E1AEF03E7A35}" srcOrd="3" destOrd="0" presId="urn:microsoft.com/office/officeart/2005/8/layout/vList2"/>
    <dgm:cxn modelId="{CE799CD2-5CF2-47D9-A63A-A0CC509D1031}" type="presParOf" srcId="{20617F10-5D3A-4D07-BA07-AEC57569F3D8}" destId="{26004696-4323-4971-9570-3C444EF299E8}" srcOrd="4" destOrd="0" presId="urn:microsoft.com/office/officeart/2005/8/layout/vList2"/>
    <dgm:cxn modelId="{92DC0E4D-9BC2-4370-9761-31255572EF6F}" type="presParOf" srcId="{20617F10-5D3A-4D07-BA07-AEC57569F3D8}" destId="{B6568D36-246A-49D9-8B17-1FD354C31A1F}" srcOrd="5" destOrd="0" presId="urn:microsoft.com/office/officeart/2005/8/layout/vList2"/>
    <dgm:cxn modelId="{A587ED92-25D9-4118-9F75-91EA7D43B7DB}" type="presParOf" srcId="{20617F10-5D3A-4D07-BA07-AEC57569F3D8}" destId="{B027C6A4-AF6F-4757-838B-9EA3CB8343F6}" srcOrd="6" destOrd="0" presId="urn:microsoft.com/office/officeart/2005/8/layout/vList2"/>
    <dgm:cxn modelId="{83B60A50-ED59-4227-AED9-E9D9ACECC84F}" type="presParOf" srcId="{20617F10-5D3A-4D07-BA07-AEC57569F3D8}" destId="{8C4B585F-2F14-4C0D-8DBD-8004CBDF3715}" srcOrd="7" destOrd="0" presId="urn:microsoft.com/office/officeart/2005/8/layout/vList2"/>
    <dgm:cxn modelId="{2DD0F7F1-D67A-424B-BA55-39F99A218732}" type="presParOf" srcId="{20617F10-5D3A-4D07-BA07-AEC57569F3D8}" destId="{5D3000D4-C799-4CD1-9D88-6D8CE7724BC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15EBD0-C370-4E1C-A92C-D6AD3AB092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F4708303-61AF-43FF-B260-B5107C7B529F}">
      <dgm:prSet phldrT="[Текст]"/>
      <dgm:spPr/>
      <dgm:t>
        <a:bodyPr/>
        <a:lstStyle/>
        <a:p>
          <a:r>
            <a:rPr lang="ru-RU" dirty="0" smtClean="0"/>
            <a:t>1</a:t>
          </a:r>
          <a:endParaRPr lang="ru-RU" dirty="0"/>
        </a:p>
      </dgm:t>
    </dgm:pt>
    <dgm:pt modelId="{1FED6A89-2D6B-4BA7-8F1A-9732D4FA483D}" type="parTrans" cxnId="{25C8F03E-40AE-49A6-969A-079DC18D097E}">
      <dgm:prSet/>
      <dgm:spPr/>
      <dgm:t>
        <a:bodyPr/>
        <a:lstStyle/>
        <a:p>
          <a:endParaRPr lang="ru-RU"/>
        </a:p>
      </dgm:t>
    </dgm:pt>
    <dgm:pt modelId="{40BFF415-7DA4-4DD0-9E6C-BC943DCF0FC2}" type="sibTrans" cxnId="{25C8F03E-40AE-49A6-969A-079DC18D097E}">
      <dgm:prSet/>
      <dgm:spPr/>
      <dgm:t>
        <a:bodyPr/>
        <a:lstStyle/>
        <a:p>
          <a:endParaRPr lang="ru-RU"/>
        </a:p>
      </dgm:t>
    </dgm:pt>
    <dgm:pt modelId="{79C2BF1C-4950-4665-A537-6D775BB1E164}">
      <dgm:prSet phldrT="[Текст]" custT="1"/>
      <dgm:spPr/>
      <dgm:t>
        <a:bodyPr/>
        <a:lstStyle/>
        <a:p>
          <a:pPr algn="just"/>
          <a:r>
            <a:rPr lang="ru-RU" sz="2000" dirty="0" smtClean="0">
              <a:solidFill>
                <a:schemeClr val="tx1"/>
              </a:solidFill>
              <a:latin typeface="+mn-lt"/>
            </a:rPr>
            <a:t>«ВОСПРОИЗВЕДЕНИЕ» - Привычные формы представления информации; прямое применение известных фактов, стандартных приемов и методов; применение известных алгоритмов; работа со знакомыми выражениями; выполнение вычислений</a:t>
          </a:r>
          <a:endParaRPr lang="ru-RU" sz="2000" dirty="0">
            <a:latin typeface="+mn-lt"/>
          </a:endParaRPr>
        </a:p>
      </dgm:t>
    </dgm:pt>
    <dgm:pt modelId="{038465CB-FDB8-479B-9B28-279331B89179}" type="parTrans" cxnId="{2FEFAD6D-AF03-4D79-8ABE-ED08E30B29BF}">
      <dgm:prSet/>
      <dgm:spPr/>
      <dgm:t>
        <a:bodyPr/>
        <a:lstStyle/>
        <a:p>
          <a:endParaRPr lang="ru-RU"/>
        </a:p>
      </dgm:t>
    </dgm:pt>
    <dgm:pt modelId="{C3A61CB8-3FBD-4A2E-9907-842249F588A1}" type="sibTrans" cxnId="{2FEFAD6D-AF03-4D79-8ABE-ED08E30B29BF}">
      <dgm:prSet/>
      <dgm:spPr/>
      <dgm:t>
        <a:bodyPr/>
        <a:lstStyle/>
        <a:p>
          <a:endParaRPr lang="ru-RU"/>
        </a:p>
      </dgm:t>
    </dgm:pt>
    <dgm:pt modelId="{8DAF8AEA-0A6E-4A69-B9C1-25673625F7B8}">
      <dgm:prSet phldrT="[Текст]"/>
      <dgm:spPr/>
      <dgm:t>
        <a:bodyPr/>
        <a:lstStyle/>
        <a:p>
          <a:r>
            <a:rPr lang="ru-RU" dirty="0" smtClean="0"/>
            <a:t>2</a:t>
          </a:r>
          <a:endParaRPr lang="ru-RU" dirty="0"/>
        </a:p>
      </dgm:t>
    </dgm:pt>
    <dgm:pt modelId="{BD25ED42-D29A-4E70-9599-A7A2F7FE2427}" type="parTrans" cxnId="{41A48ED5-06A1-4590-B6A1-6F1192835C08}">
      <dgm:prSet/>
      <dgm:spPr/>
      <dgm:t>
        <a:bodyPr/>
        <a:lstStyle/>
        <a:p>
          <a:endParaRPr lang="ru-RU"/>
        </a:p>
      </dgm:t>
    </dgm:pt>
    <dgm:pt modelId="{9A20A0F6-1227-45A3-A6ED-F95B8F5DADDB}" type="sibTrans" cxnId="{41A48ED5-06A1-4590-B6A1-6F1192835C08}">
      <dgm:prSet/>
      <dgm:spPr/>
      <dgm:t>
        <a:bodyPr/>
        <a:lstStyle/>
        <a:p>
          <a:endParaRPr lang="ru-RU"/>
        </a:p>
      </dgm:t>
    </dgm:pt>
    <dgm:pt modelId="{E6E628FE-32D2-49D1-8227-DF03E609C5D9}">
      <dgm:prSet phldrT="[Текст]"/>
      <dgm:spPr/>
      <dgm:t>
        <a:bodyPr/>
        <a:lstStyle/>
        <a:p>
          <a:r>
            <a:rPr lang="ru-RU" dirty="0" smtClean="0"/>
            <a:t>3</a:t>
          </a:r>
          <a:endParaRPr lang="ru-RU" dirty="0"/>
        </a:p>
      </dgm:t>
    </dgm:pt>
    <dgm:pt modelId="{DB3AAFE9-5C40-41BE-A710-C0E772344541}" type="parTrans" cxnId="{0676EDD4-59B0-4FD8-89B2-BD400DDE0357}">
      <dgm:prSet/>
      <dgm:spPr/>
      <dgm:t>
        <a:bodyPr/>
        <a:lstStyle/>
        <a:p>
          <a:endParaRPr lang="ru-RU"/>
        </a:p>
      </dgm:t>
    </dgm:pt>
    <dgm:pt modelId="{F19BF875-F71E-46AF-846A-E75C4F3A46F9}" type="sibTrans" cxnId="{0676EDD4-59B0-4FD8-89B2-BD400DDE0357}">
      <dgm:prSet/>
      <dgm:spPr/>
      <dgm:t>
        <a:bodyPr/>
        <a:lstStyle/>
        <a:p>
          <a:endParaRPr lang="ru-RU"/>
        </a:p>
      </dgm:t>
    </dgm:pt>
    <dgm:pt modelId="{A0EE8285-E7DD-43A1-BE23-E7B97B72F4AA}">
      <dgm:prSet phldrT="[Текст]" custT="1"/>
      <dgm:spPr>
        <a:solidFill>
          <a:schemeClr val="lt1">
            <a:hueOff val="0"/>
            <a:satOff val="0"/>
            <a:lumOff val="0"/>
          </a:schemeClr>
        </a:solidFill>
      </dgm:spPr>
      <dgm:t>
        <a:bodyPr/>
        <a:lstStyle/>
        <a:p>
          <a:pPr algn="just"/>
          <a:r>
            <a:rPr lang="ru-RU" sz="2000" dirty="0" smtClean="0">
              <a:latin typeface="+mn-lt"/>
            </a:rPr>
            <a:t>«РАССУЖДЕНИЯ» - Сложные проблемы; размышление  и интуиция; творческий подход; разработка метода решения; обобщение; обоснование </a:t>
          </a:r>
          <a:endParaRPr lang="ru-RU" sz="2000" dirty="0">
            <a:latin typeface="+mn-lt"/>
          </a:endParaRPr>
        </a:p>
      </dgm:t>
    </dgm:pt>
    <dgm:pt modelId="{048C254A-48EA-459F-8A3E-F9B8C6B7B0B4}" type="parTrans" cxnId="{F79F1984-9F27-42CA-85F6-5294EE858BEA}">
      <dgm:prSet/>
      <dgm:spPr/>
      <dgm:t>
        <a:bodyPr/>
        <a:lstStyle/>
        <a:p>
          <a:endParaRPr lang="ru-RU"/>
        </a:p>
      </dgm:t>
    </dgm:pt>
    <dgm:pt modelId="{DAF2E354-6962-4900-BC6B-99E77AE204CA}" type="sibTrans" cxnId="{F79F1984-9F27-42CA-85F6-5294EE858BEA}">
      <dgm:prSet/>
      <dgm:spPr/>
      <dgm:t>
        <a:bodyPr/>
        <a:lstStyle/>
        <a:p>
          <a:endParaRPr lang="ru-RU"/>
        </a:p>
      </dgm:t>
    </dgm:pt>
    <dgm:pt modelId="{A332F456-C59C-453A-92A9-78177D2DBB23}">
      <dgm:prSet phldrT="[Текст]" custT="1"/>
      <dgm:spPr/>
      <dgm:t>
        <a:bodyPr/>
        <a:lstStyle/>
        <a:p>
          <a:pPr algn="just"/>
          <a:r>
            <a:rPr lang="ru-RU" sz="2000" dirty="0" smtClean="0">
              <a:latin typeface="+mn-lt"/>
            </a:rPr>
            <a:t>«УСТАНОВЛЕНИЕ СВЯЗЕЙ» - Переход от одной формы информации к другой; создание математической модели; применение различных известных методов к решению задач, близких к известным; интерпретация полученного решения</a:t>
          </a:r>
          <a:endParaRPr lang="ru-RU" sz="2000" dirty="0">
            <a:latin typeface="+mn-lt"/>
          </a:endParaRPr>
        </a:p>
      </dgm:t>
    </dgm:pt>
    <dgm:pt modelId="{3CF6F97D-E01F-42EA-BA93-73DAB94252DD}" type="sibTrans" cxnId="{476F0EB7-E58C-42DA-B646-EEF0E10FE7C1}">
      <dgm:prSet/>
      <dgm:spPr/>
      <dgm:t>
        <a:bodyPr/>
        <a:lstStyle/>
        <a:p>
          <a:endParaRPr lang="ru-RU"/>
        </a:p>
      </dgm:t>
    </dgm:pt>
    <dgm:pt modelId="{FE2CDDCC-6AC2-479C-9BC2-B1747BA3D240}" type="parTrans" cxnId="{476F0EB7-E58C-42DA-B646-EEF0E10FE7C1}">
      <dgm:prSet/>
      <dgm:spPr/>
      <dgm:t>
        <a:bodyPr/>
        <a:lstStyle/>
        <a:p>
          <a:endParaRPr lang="ru-RU"/>
        </a:p>
      </dgm:t>
    </dgm:pt>
    <dgm:pt modelId="{74C152E9-EF18-411F-83DB-34C823F248CC}" type="pres">
      <dgm:prSet presAssocID="{9315EBD0-C370-4E1C-A92C-D6AD3AB092B9}" presName="linearFlow" presStyleCnt="0">
        <dgm:presLayoutVars>
          <dgm:dir/>
          <dgm:animLvl val="lvl"/>
          <dgm:resizeHandles val="exact"/>
        </dgm:presLayoutVars>
      </dgm:prSet>
      <dgm:spPr/>
      <dgm:t>
        <a:bodyPr/>
        <a:lstStyle/>
        <a:p>
          <a:endParaRPr lang="ru-RU"/>
        </a:p>
      </dgm:t>
    </dgm:pt>
    <dgm:pt modelId="{D8EA9FF3-F355-41A8-9A6F-527FC8926577}" type="pres">
      <dgm:prSet presAssocID="{F4708303-61AF-43FF-B260-B5107C7B529F}" presName="composite" presStyleCnt="0"/>
      <dgm:spPr/>
    </dgm:pt>
    <dgm:pt modelId="{1E9F9DF8-C826-4858-BD81-E453B8DC590D}" type="pres">
      <dgm:prSet presAssocID="{F4708303-61AF-43FF-B260-B5107C7B529F}" presName="parentText" presStyleLbl="alignNode1" presStyleIdx="0" presStyleCnt="3">
        <dgm:presLayoutVars>
          <dgm:chMax val="1"/>
          <dgm:bulletEnabled val="1"/>
        </dgm:presLayoutVars>
      </dgm:prSet>
      <dgm:spPr/>
      <dgm:t>
        <a:bodyPr/>
        <a:lstStyle/>
        <a:p>
          <a:endParaRPr lang="ru-RU"/>
        </a:p>
      </dgm:t>
    </dgm:pt>
    <dgm:pt modelId="{7F519A29-DD5C-4D42-886B-A881729C61FC}" type="pres">
      <dgm:prSet presAssocID="{F4708303-61AF-43FF-B260-B5107C7B529F}" presName="descendantText" presStyleLbl="alignAcc1" presStyleIdx="0" presStyleCnt="3" custScaleY="126678" custLinFactNeighborX="-26" custLinFactNeighborY="6010">
        <dgm:presLayoutVars>
          <dgm:bulletEnabled val="1"/>
        </dgm:presLayoutVars>
      </dgm:prSet>
      <dgm:spPr/>
      <dgm:t>
        <a:bodyPr/>
        <a:lstStyle/>
        <a:p>
          <a:endParaRPr lang="ru-RU"/>
        </a:p>
      </dgm:t>
    </dgm:pt>
    <dgm:pt modelId="{C91C4D7D-44B3-41ED-B892-30D4D6777AEE}" type="pres">
      <dgm:prSet presAssocID="{40BFF415-7DA4-4DD0-9E6C-BC943DCF0FC2}" presName="sp" presStyleCnt="0"/>
      <dgm:spPr/>
    </dgm:pt>
    <dgm:pt modelId="{699FAF67-5896-4D7E-82C8-443B69C18BB2}" type="pres">
      <dgm:prSet presAssocID="{8DAF8AEA-0A6E-4A69-B9C1-25673625F7B8}" presName="composite" presStyleCnt="0"/>
      <dgm:spPr/>
    </dgm:pt>
    <dgm:pt modelId="{CC7DE489-6F8E-4095-B245-8BCA248A2D77}" type="pres">
      <dgm:prSet presAssocID="{8DAF8AEA-0A6E-4A69-B9C1-25673625F7B8}" presName="parentText" presStyleLbl="alignNode1" presStyleIdx="1" presStyleCnt="3">
        <dgm:presLayoutVars>
          <dgm:chMax val="1"/>
          <dgm:bulletEnabled val="1"/>
        </dgm:presLayoutVars>
      </dgm:prSet>
      <dgm:spPr/>
      <dgm:t>
        <a:bodyPr/>
        <a:lstStyle/>
        <a:p>
          <a:endParaRPr lang="ru-RU"/>
        </a:p>
      </dgm:t>
    </dgm:pt>
    <dgm:pt modelId="{E02FD91F-B343-4AF6-8ED6-C427BAC41771}" type="pres">
      <dgm:prSet presAssocID="{8DAF8AEA-0A6E-4A69-B9C1-25673625F7B8}" presName="descendantText" presStyleLbl="alignAcc1" presStyleIdx="1" presStyleCnt="3" custScaleY="137100">
        <dgm:presLayoutVars>
          <dgm:bulletEnabled val="1"/>
        </dgm:presLayoutVars>
      </dgm:prSet>
      <dgm:spPr/>
      <dgm:t>
        <a:bodyPr/>
        <a:lstStyle/>
        <a:p>
          <a:endParaRPr lang="ru-RU"/>
        </a:p>
      </dgm:t>
    </dgm:pt>
    <dgm:pt modelId="{0B3E43D8-1A3D-434B-A145-87ED285943DE}" type="pres">
      <dgm:prSet presAssocID="{9A20A0F6-1227-45A3-A6ED-F95B8F5DADDB}" presName="sp" presStyleCnt="0"/>
      <dgm:spPr/>
    </dgm:pt>
    <dgm:pt modelId="{8BD1DEE1-766D-4EB2-A58F-B2BA1ABFC134}" type="pres">
      <dgm:prSet presAssocID="{E6E628FE-32D2-49D1-8227-DF03E609C5D9}" presName="composite" presStyleCnt="0"/>
      <dgm:spPr/>
    </dgm:pt>
    <dgm:pt modelId="{3D4B6A3E-00EF-4C39-B21A-C4E5D7C03945}" type="pres">
      <dgm:prSet presAssocID="{E6E628FE-32D2-49D1-8227-DF03E609C5D9}" presName="parentText" presStyleLbl="alignNode1" presStyleIdx="2" presStyleCnt="3">
        <dgm:presLayoutVars>
          <dgm:chMax val="1"/>
          <dgm:bulletEnabled val="1"/>
        </dgm:presLayoutVars>
      </dgm:prSet>
      <dgm:spPr/>
      <dgm:t>
        <a:bodyPr/>
        <a:lstStyle/>
        <a:p>
          <a:endParaRPr lang="ru-RU"/>
        </a:p>
      </dgm:t>
    </dgm:pt>
    <dgm:pt modelId="{177BBFAE-06FC-43B2-ACC0-C677155D6AB1}" type="pres">
      <dgm:prSet presAssocID="{E6E628FE-32D2-49D1-8227-DF03E609C5D9}" presName="descendantText" presStyleLbl="alignAcc1" presStyleIdx="2" presStyleCnt="3" custScaleY="154500">
        <dgm:presLayoutVars>
          <dgm:bulletEnabled val="1"/>
        </dgm:presLayoutVars>
      </dgm:prSet>
      <dgm:spPr/>
      <dgm:t>
        <a:bodyPr/>
        <a:lstStyle/>
        <a:p>
          <a:endParaRPr lang="ru-RU"/>
        </a:p>
      </dgm:t>
    </dgm:pt>
  </dgm:ptLst>
  <dgm:cxnLst>
    <dgm:cxn modelId="{25C8F03E-40AE-49A6-969A-079DC18D097E}" srcId="{9315EBD0-C370-4E1C-A92C-D6AD3AB092B9}" destId="{F4708303-61AF-43FF-B260-B5107C7B529F}" srcOrd="0" destOrd="0" parTransId="{1FED6A89-2D6B-4BA7-8F1A-9732D4FA483D}" sibTransId="{40BFF415-7DA4-4DD0-9E6C-BC943DCF0FC2}"/>
    <dgm:cxn modelId="{0720B475-CADA-43D8-90AA-41015022C575}" type="presOf" srcId="{A332F456-C59C-453A-92A9-78177D2DBB23}" destId="{E02FD91F-B343-4AF6-8ED6-C427BAC41771}" srcOrd="0" destOrd="0" presId="urn:microsoft.com/office/officeart/2005/8/layout/chevron2"/>
    <dgm:cxn modelId="{6D3210FB-AC00-48C6-9402-8DCF6B74D1C6}" type="presOf" srcId="{F4708303-61AF-43FF-B260-B5107C7B529F}" destId="{1E9F9DF8-C826-4858-BD81-E453B8DC590D}" srcOrd="0" destOrd="0" presId="urn:microsoft.com/office/officeart/2005/8/layout/chevron2"/>
    <dgm:cxn modelId="{41A48ED5-06A1-4590-B6A1-6F1192835C08}" srcId="{9315EBD0-C370-4E1C-A92C-D6AD3AB092B9}" destId="{8DAF8AEA-0A6E-4A69-B9C1-25673625F7B8}" srcOrd="1" destOrd="0" parTransId="{BD25ED42-D29A-4E70-9599-A7A2F7FE2427}" sibTransId="{9A20A0F6-1227-45A3-A6ED-F95B8F5DADDB}"/>
    <dgm:cxn modelId="{A48D7138-BD69-42AD-999A-BF36862382F3}" type="presOf" srcId="{9315EBD0-C370-4E1C-A92C-D6AD3AB092B9}" destId="{74C152E9-EF18-411F-83DB-34C823F248CC}" srcOrd="0" destOrd="0" presId="urn:microsoft.com/office/officeart/2005/8/layout/chevron2"/>
    <dgm:cxn modelId="{476F0EB7-E58C-42DA-B646-EEF0E10FE7C1}" srcId="{8DAF8AEA-0A6E-4A69-B9C1-25673625F7B8}" destId="{A332F456-C59C-453A-92A9-78177D2DBB23}" srcOrd="0" destOrd="0" parTransId="{FE2CDDCC-6AC2-479C-9BC2-B1747BA3D240}" sibTransId="{3CF6F97D-E01F-42EA-BA93-73DAB94252DD}"/>
    <dgm:cxn modelId="{F79F1984-9F27-42CA-85F6-5294EE858BEA}" srcId="{E6E628FE-32D2-49D1-8227-DF03E609C5D9}" destId="{A0EE8285-E7DD-43A1-BE23-E7B97B72F4AA}" srcOrd="0" destOrd="0" parTransId="{048C254A-48EA-459F-8A3E-F9B8C6B7B0B4}" sibTransId="{DAF2E354-6962-4900-BC6B-99E77AE204CA}"/>
    <dgm:cxn modelId="{0676EDD4-59B0-4FD8-89B2-BD400DDE0357}" srcId="{9315EBD0-C370-4E1C-A92C-D6AD3AB092B9}" destId="{E6E628FE-32D2-49D1-8227-DF03E609C5D9}" srcOrd="2" destOrd="0" parTransId="{DB3AAFE9-5C40-41BE-A710-C0E772344541}" sibTransId="{F19BF875-F71E-46AF-846A-E75C4F3A46F9}"/>
    <dgm:cxn modelId="{FC17A8E5-4F65-4325-A3B9-38D4EEE32190}" type="presOf" srcId="{A0EE8285-E7DD-43A1-BE23-E7B97B72F4AA}" destId="{177BBFAE-06FC-43B2-ACC0-C677155D6AB1}" srcOrd="0" destOrd="0" presId="urn:microsoft.com/office/officeart/2005/8/layout/chevron2"/>
    <dgm:cxn modelId="{C21D0569-6A16-4EC6-869D-BCDC513EFBD6}" type="presOf" srcId="{8DAF8AEA-0A6E-4A69-B9C1-25673625F7B8}" destId="{CC7DE489-6F8E-4095-B245-8BCA248A2D77}" srcOrd="0" destOrd="0" presId="urn:microsoft.com/office/officeart/2005/8/layout/chevron2"/>
    <dgm:cxn modelId="{B485338F-8790-4CAA-833E-91082C0A1F5B}" type="presOf" srcId="{79C2BF1C-4950-4665-A537-6D775BB1E164}" destId="{7F519A29-DD5C-4D42-886B-A881729C61FC}" srcOrd="0" destOrd="0" presId="urn:microsoft.com/office/officeart/2005/8/layout/chevron2"/>
    <dgm:cxn modelId="{FB9BACDD-8A47-4465-A24E-3DD1C80C3AFA}" type="presOf" srcId="{E6E628FE-32D2-49D1-8227-DF03E609C5D9}" destId="{3D4B6A3E-00EF-4C39-B21A-C4E5D7C03945}" srcOrd="0" destOrd="0" presId="urn:microsoft.com/office/officeart/2005/8/layout/chevron2"/>
    <dgm:cxn modelId="{2FEFAD6D-AF03-4D79-8ABE-ED08E30B29BF}" srcId="{F4708303-61AF-43FF-B260-B5107C7B529F}" destId="{79C2BF1C-4950-4665-A537-6D775BB1E164}" srcOrd="0" destOrd="0" parTransId="{038465CB-FDB8-479B-9B28-279331B89179}" sibTransId="{C3A61CB8-3FBD-4A2E-9907-842249F588A1}"/>
    <dgm:cxn modelId="{1B646C54-0DB3-408D-81BC-ACCF7D457F52}" type="presParOf" srcId="{74C152E9-EF18-411F-83DB-34C823F248CC}" destId="{D8EA9FF3-F355-41A8-9A6F-527FC8926577}" srcOrd="0" destOrd="0" presId="urn:microsoft.com/office/officeart/2005/8/layout/chevron2"/>
    <dgm:cxn modelId="{126F04F7-DA2B-4924-A858-BD2F7225BF26}" type="presParOf" srcId="{D8EA9FF3-F355-41A8-9A6F-527FC8926577}" destId="{1E9F9DF8-C826-4858-BD81-E453B8DC590D}" srcOrd="0" destOrd="0" presId="urn:microsoft.com/office/officeart/2005/8/layout/chevron2"/>
    <dgm:cxn modelId="{E3D2171B-EAB7-4845-B4BF-E1083DDCA012}" type="presParOf" srcId="{D8EA9FF3-F355-41A8-9A6F-527FC8926577}" destId="{7F519A29-DD5C-4D42-886B-A881729C61FC}" srcOrd="1" destOrd="0" presId="urn:microsoft.com/office/officeart/2005/8/layout/chevron2"/>
    <dgm:cxn modelId="{6E8C6171-0308-4279-95E6-02F92A94001C}" type="presParOf" srcId="{74C152E9-EF18-411F-83DB-34C823F248CC}" destId="{C91C4D7D-44B3-41ED-B892-30D4D6777AEE}" srcOrd="1" destOrd="0" presId="urn:microsoft.com/office/officeart/2005/8/layout/chevron2"/>
    <dgm:cxn modelId="{D1CBD3F5-1317-4038-8754-7F2A86E6CDE5}" type="presParOf" srcId="{74C152E9-EF18-411F-83DB-34C823F248CC}" destId="{699FAF67-5896-4D7E-82C8-443B69C18BB2}" srcOrd="2" destOrd="0" presId="urn:microsoft.com/office/officeart/2005/8/layout/chevron2"/>
    <dgm:cxn modelId="{116F7AAA-0426-48FD-A89D-FBCEA54C49A1}" type="presParOf" srcId="{699FAF67-5896-4D7E-82C8-443B69C18BB2}" destId="{CC7DE489-6F8E-4095-B245-8BCA248A2D77}" srcOrd="0" destOrd="0" presId="urn:microsoft.com/office/officeart/2005/8/layout/chevron2"/>
    <dgm:cxn modelId="{170F0686-614B-4F3E-8357-D2926835D77D}" type="presParOf" srcId="{699FAF67-5896-4D7E-82C8-443B69C18BB2}" destId="{E02FD91F-B343-4AF6-8ED6-C427BAC41771}" srcOrd="1" destOrd="0" presId="urn:microsoft.com/office/officeart/2005/8/layout/chevron2"/>
    <dgm:cxn modelId="{650F175C-EC56-4A66-A92E-E69D9141B361}" type="presParOf" srcId="{74C152E9-EF18-411F-83DB-34C823F248CC}" destId="{0B3E43D8-1A3D-434B-A145-87ED285943DE}" srcOrd="3" destOrd="0" presId="urn:microsoft.com/office/officeart/2005/8/layout/chevron2"/>
    <dgm:cxn modelId="{2756402F-E7C0-466E-B1A8-5B650954AE57}" type="presParOf" srcId="{74C152E9-EF18-411F-83DB-34C823F248CC}" destId="{8BD1DEE1-766D-4EB2-A58F-B2BA1ABFC134}" srcOrd="4" destOrd="0" presId="urn:microsoft.com/office/officeart/2005/8/layout/chevron2"/>
    <dgm:cxn modelId="{142E06C8-669F-411E-9613-E6F1B4EE19D8}" type="presParOf" srcId="{8BD1DEE1-766D-4EB2-A58F-B2BA1ABFC134}" destId="{3D4B6A3E-00EF-4C39-B21A-C4E5D7C03945}" srcOrd="0" destOrd="0" presId="urn:microsoft.com/office/officeart/2005/8/layout/chevron2"/>
    <dgm:cxn modelId="{FD60881D-AD61-464B-8820-9970F393AD37}" type="presParOf" srcId="{8BD1DEE1-766D-4EB2-A58F-B2BA1ABFC134}" destId="{177BBFAE-06FC-43B2-ACC0-C677155D6A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1BA891-11F7-4AF1-A5F7-E67CE6D73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02CAE8-2B67-492E-A8EB-A47247F68E16}">
      <dgm:prSet phldrT="[Текст]" custT="1"/>
      <dgm:spPr/>
      <dgm:t>
        <a:bodyPr/>
        <a:lstStyle/>
        <a:p>
          <a:r>
            <a:rPr lang="ru-RU" sz="2800" dirty="0" smtClean="0"/>
            <a:t>описания, объяснение и прогнозирование естественнонаучных явлений</a:t>
          </a:r>
          <a:endParaRPr lang="ru-RU" sz="2800" dirty="0"/>
        </a:p>
      </dgm:t>
    </dgm:pt>
    <dgm:pt modelId="{73B44E50-8FDD-4158-9686-5327C06118FC}" type="parTrans" cxnId="{8D072DC3-C03E-4159-BAC4-EE243FB9A451}">
      <dgm:prSet/>
      <dgm:spPr/>
      <dgm:t>
        <a:bodyPr/>
        <a:lstStyle/>
        <a:p>
          <a:endParaRPr lang="ru-RU"/>
        </a:p>
      </dgm:t>
    </dgm:pt>
    <dgm:pt modelId="{79BE55A4-44F0-412E-A6C5-6E5CA01A4594}" type="sibTrans" cxnId="{8D072DC3-C03E-4159-BAC4-EE243FB9A451}">
      <dgm:prSet/>
      <dgm:spPr/>
      <dgm:t>
        <a:bodyPr/>
        <a:lstStyle/>
        <a:p>
          <a:endParaRPr lang="ru-RU"/>
        </a:p>
      </dgm:t>
    </dgm:pt>
    <dgm:pt modelId="{9BF9CB47-F7EF-4351-8B1D-129AE7BA6A3A}">
      <dgm:prSet phldrT="[Текст]" custT="1"/>
      <dgm:spPr/>
      <dgm:t>
        <a:bodyPr/>
        <a:lstStyle/>
        <a:p>
          <a:r>
            <a:rPr lang="ru-RU" sz="2800" dirty="0" smtClean="0"/>
            <a:t>понимание научных исследований</a:t>
          </a:r>
          <a:endParaRPr lang="ru-RU" sz="2800" dirty="0"/>
        </a:p>
      </dgm:t>
    </dgm:pt>
    <dgm:pt modelId="{408CB7B8-1ECA-4AF2-846D-9DF7722C8C0F}" type="parTrans" cxnId="{6FC695F2-4231-4C78-B5F7-98587D3E08EC}">
      <dgm:prSet/>
      <dgm:spPr/>
      <dgm:t>
        <a:bodyPr/>
        <a:lstStyle/>
        <a:p>
          <a:endParaRPr lang="ru-RU"/>
        </a:p>
      </dgm:t>
    </dgm:pt>
    <dgm:pt modelId="{427FF318-8889-4714-BC6A-8A5B9C823D50}" type="sibTrans" cxnId="{6FC695F2-4231-4C78-B5F7-98587D3E08EC}">
      <dgm:prSet/>
      <dgm:spPr/>
      <dgm:t>
        <a:bodyPr/>
        <a:lstStyle/>
        <a:p>
          <a:endParaRPr lang="ru-RU"/>
        </a:p>
      </dgm:t>
    </dgm:pt>
    <dgm:pt modelId="{7B430917-BB4A-4109-AD15-789D8EB56C1C}">
      <dgm:prSet phldrT="[Текст]" custT="1"/>
      <dgm:spPr/>
      <dgm:t>
        <a:bodyPr/>
        <a:lstStyle/>
        <a:p>
          <a:r>
            <a:rPr lang="ru-RU" sz="2800" dirty="0" smtClean="0"/>
            <a:t>интерпретация научной аргументации и выводов</a:t>
          </a:r>
          <a:endParaRPr lang="ru-RU" sz="2800" dirty="0"/>
        </a:p>
      </dgm:t>
    </dgm:pt>
    <dgm:pt modelId="{8CAC7213-5039-41FB-9ABD-032F23567130}" type="parTrans" cxnId="{7260DB30-704F-4631-8CF2-F301ED2E5A21}">
      <dgm:prSet/>
      <dgm:spPr/>
      <dgm:t>
        <a:bodyPr/>
        <a:lstStyle/>
        <a:p>
          <a:endParaRPr lang="ru-RU"/>
        </a:p>
      </dgm:t>
    </dgm:pt>
    <dgm:pt modelId="{0C3DD68C-27A9-49A0-919D-1507FD7065BF}" type="sibTrans" cxnId="{7260DB30-704F-4631-8CF2-F301ED2E5A21}">
      <dgm:prSet/>
      <dgm:spPr/>
      <dgm:t>
        <a:bodyPr/>
        <a:lstStyle/>
        <a:p>
          <a:endParaRPr lang="ru-RU"/>
        </a:p>
      </dgm:t>
    </dgm:pt>
    <dgm:pt modelId="{20617F10-5D3A-4D07-BA07-AEC57569F3D8}" type="pres">
      <dgm:prSet presAssocID="{A71BA891-11F7-4AF1-A5F7-E67CE6D738EA}" presName="linear" presStyleCnt="0">
        <dgm:presLayoutVars>
          <dgm:animLvl val="lvl"/>
          <dgm:resizeHandles val="exact"/>
        </dgm:presLayoutVars>
      </dgm:prSet>
      <dgm:spPr/>
      <dgm:t>
        <a:bodyPr/>
        <a:lstStyle/>
        <a:p>
          <a:endParaRPr lang="ru-RU"/>
        </a:p>
      </dgm:t>
    </dgm:pt>
    <dgm:pt modelId="{BBE133C9-3E81-460D-8320-7109D53B0E68}" type="pres">
      <dgm:prSet presAssocID="{2402CAE8-2B67-492E-A8EB-A47247F68E16}" presName="parentText" presStyleLbl="node1" presStyleIdx="0" presStyleCnt="3" custLinFactNeighborX="-962" custLinFactNeighborY="-4042">
        <dgm:presLayoutVars>
          <dgm:chMax val="0"/>
          <dgm:bulletEnabled val="1"/>
        </dgm:presLayoutVars>
      </dgm:prSet>
      <dgm:spPr/>
      <dgm:t>
        <a:bodyPr/>
        <a:lstStyle/>
        <a:p>
          <a:endParaRPr lang="ru-RU"/>
        </a:p>
      </dgm:t>
    </dgm:pt>
    <dgm:pt modelId="{750D716F-F5C5-4DF4-AE36-CB38F93EA3F5}" type="pres">
      <dgm:prSet presAssocID="{79BE55A4-44F0-412E-A6C5-6E5CA01A4594}" presName="spacer" presStyleCnt="0"/>
      <dgm:spPr/>
    </dgm:pt>
    <dgm:pt modelId="{EFA88467-99FD-49C5-954B-547FF1156BC8}" type="pres">
      <dgm:prSet presAssocID="{9BF9CB47-F7EF-4351-8B1D-129AE7BA6A3A}" presName="parentText" presStyleLbl="node1" presStyleIdx="1" presStyleCnt="3" custLinFactNeighborY="2757">
        <dgm:presLayoutVars>
          <dgm:chMax val="0"/>
          <dgm:bulletEnabled val="1"/>
        </dgm:presLayoutVars>
      </dgm:prSet>
      <dgm:spPr/>
      <dgm:t>
        <a:bodyPr/>
        <a:lstStyle/>
        <a:p>
          <a:endParaRPr lang="ru-RU"/>
        </a:p>
      </dgm:t>
    </dgm:pt>
    <dgm:pt modelId="{C8B1C3C5-73E9-4F9C-BB0B-E1AEF03E7A35}" type="pres">
      <dgm:prSet presAssocID="{427FF318-8889-4714-BC6A-8A5B9C823D50}" presName="spacer" presStyleCnt="0"/>
      <dgm:spPr/>
    </dgm:pt>
    <dgm:pt modelId="{26004696-4323-4971-9570-3C444EF299E8}" type="pres">
      <dgm:prSet presAssocID="{7B430917-BB4A-4109-AD15-789D8EB56C1C}" presName="parentText" presStyleLbl="node1" presStyleIdx="2" presStyleCnt="3">
        <dgm:presLayoutVars>
          <dgm:chMax val="0"/>
          <dgm:bulletEnabled val="1"/>
        </dgm:presLayoutVars>
      </dgm:prSet>
      <dgm:spPr/>
      <dgm:t>
        <a:bodyPr/>
        <a:lstStyle/>
        <a:p>
          <a:endParaRPr lang="ru-RU"/>
        </a:p>
      </dgm:t>
    </dgm:pt>
  </dgm:ptLst>
  <dgm:cxnLst>
    <dgm:cxn modelId="{2E848EB4-4ABB-4C50-9111-DF1FE6C76D30}" type="presOf" srcId="{A71BA891-11F7-4AF1-A5F7-E67CE6D738EA}" destId="{20617F10-5D3A-4D07-BA07-AEC57569F3D8}" srcOrd="0" destOrd="0" presId="urn:microsoft.com/office/officeart/2005/8/layout/vList2"/>
    <dgm:cxn modelId="{8D072DC3-C03E-4159-BAC4-EE243FB9A451}" srcId="{A71BA891-11F7-4AF1-A5F7-E67CE6D738EA}" destId="{2402CAE8-2B67-492E-A8EB-A47247F68E16}" srcOrd="0" destOrd="0" parTransId="{73B44E50-8FDD-4158-9686-5327C06118FC}" sibTransId="{79BE55A4-44F0-412E-A6C5-6E5CA01A4594}"/>
    <dgm:cxn modelId="{7260DB30-704F-4631-8CF2-F301ED2E5A21}" srcId="{A71BA891-11F7-4AF1-A5F7-E67CE6D738EA}" destId="{7B430917-BB4A-4109-AD15-789D8EB56C1C}" srcOrd="2" destOrd="0" parTransId="{8CAC7213-5039-41FB-9ABD-032F23567130}" sibTransId="{0C3DD68C-27A9-49A0-919D-1507FD7065BF}"/>
    <dgm:cxn modelId="{1A117CD0-3F64-41BF-B35B-B1F8E2F4F4D4}" type="presOf" srcId="{9BF9CB47-F7EF-4351-8B1D-129AE7BA6A3A}" destId="{EFA88467-99FD-49C5-954B-547FF1156BC8}" srcOrd="0" destOrd="0" presId="urn:microsoft.com/office/officeart/2005/8/layout/vList2"/>
    <dgm:cxn modelId="{ABDEDD45-1F49-4ECF-A5A5-DB90C6C6EA70}" type="presOf" srcId="{2402CAE8-2B67-492E-A8EB-A47247F68E16}" destId="{BBE133C9-3E81-460D-8320-7109D53B0E68}" srcOrd="0" destOrd="0" presId="urn:microsoft.com/office/officeart/2005/8/layout/vList2"/>
    <dgm:cxn modelId="{7F42FBA0-2647-4C01-8A1B-54F20BAE7664}" type="presOf" srcId="{7B430917-BB4A-4109-AD15-789D8EB56C1C}" destId="{26004696-4323-4971-9570-3C444EF299E8}" srcOrd="0" destOrd="0" presId="urn:microsoft.com/office/officeart/2005/8/layout/vList2"/>
    <dgm:cxn modelId="{6FC695F2-4231-4C78-B5F7-98587D3E08EC}" srcId="{A71BA891-11F7-4AF1-A5F7-E67CE6D738EA}" destId="{9BF9CB47-F7EF-4351-8B1D-129AE7BA6A3A}" srcOrd="1" destOrd="0" parTransId="{408CB7B8-1ECA-4AF2-846D-9DF7722C8C0F}" sibTransId="{427FF318-8889-4714-BC6A-8A5B9C823D50}"/>
    <dgm:cxn modelId="{A8980187-66B3-476F-8E91-3B1B004F2BD0}" type="presParOf" srcId="{20617F10-5D3A-4D07-BA07-AEC57569F3D8}" destId="{BBE133C9-3E81-460D-8320-7109D53B0E68}" srcOrd="0" destOrd="0" presId="urn:microsoft.com/office/officeart/2005/8/layout/vList2"/>
    <dgm:cxn modelId="{E24D5F96-D580-4232-B3A4-CD6F358361C7}" type="presParOf" srcId="{20617F10-5D3A-4D07-BA07-AEC57569F3D8}" destId="{750D716F-F5C5-4DF4-AE36-CB38F93EA3F5}" srcOrd="1" destOrd="0" presId="urn:microsoft.com/office/officeart/2005/8/layout/vList2"/>
    <dgm:cxn modelId="{0808FD94-2297-412B-A80E-7FE8BF1F05EA}" type="presParOf" srcId="{20617F10-5D3A-4D07-BA07-AEC57569F3D8}" destId="{EFA88467-99FD-49C5-954B-547FF1156BC8}" srcOrd="2" destOrd="0" presId="urn:microsoft.com/office/officeart/2005/8/layout/vList2"/>
    <dgm:cxn modelId="{F5BB7EC8-5411-48D9-B250-5B594BF23205}" type="presParOf" srcId="{20617F10-5D3A-4D07-BA07-AEC57569F3D8}" destId="{C8B1C3C5-73E9-4F9C-BB0B-E1AEF03E7A35}" srcOrd="3" destOrd="0" presId="urn:microsoft.com/office/officeart/2005/8/layout/vList2"/>
    <dgm:cxn modelId="{14D3E16D-6D19-44AE-B257-928C6215876B}" type="presParOf" srcId="{20617F10-5D3A-4D07-BA07-AEC57569F3D8}" destId="{26004696-4323-4971-9570-3C444EF299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1BA891-11F7-4AF1-A5F7-E67CE6D73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02CAE8-2B67-492E-A8EB-A47247F68E16}">
      <dgm:prSet phldrT="[Текст]" custT="1"/>
      <dgm:spPr/>
      <dgm:t>
        <a:bodyPr/>
        <a:lstStyle/>
        <a:p>
          <a:r>
            <a:rPr lang="ru-RU" sz="2800" dirty="0" smtClean="0"/>
            <a:t>нахождение информации</a:t>
          </a:r>
          <a:endParaRPr lang="ru-RU" sz="2800" dirty="0"/>
        </a:p>
      </dgm:t>
    </dgm:pt>
    <dgm:pt modelId="{73B44E50-8FDD-4158-9686-5327C06118FC}" type="parTrans" cxnId="{8D072DC3-C03E-4159-BAC4-EE243FB9A451}">
      <dgm:prSet/>
      <dgm:spPr/>
      <dgm:t>
        <a:bodyPr/>
        <a:lstStyle/>
        <a:p>
          <a:endParaRPr lang="ru-RU"/>
        </a:p>
      </dgm:t>
    </dgm:pt>
    <dgm:pt modelId="{79BE55A4-44F0-412E-A6C5-6E5CA01A4594}" type="sibTrans" cxnId="{8D072DC3-C03E-4159-BAC4-EE243FB9A451}">
      <dgm:prSet/>
      <dgm:spPr/>
      <dgm:t>
        <a:bodyPr/>
        <a:lstStyle/>
        <a:p>
          <a:endParaRPr lang="ru-RU"/>
        </a:p>
      </dgm:t>
    </dgm:pt>
    <dgm:pt modelId="{9BF9CB47-F7EF-4351-8B1D-129AE7BA6A3A}">
      <dgm:prSet phldrT="[Текст]" custT="1"/>
      <dgm:spPr/>
      <dgm:t>
        <a:bodyPr/>
        <a:lstStyle/>
        <a:p>
          <a:r>
            <a:rPr lang="ru-RU" sz="2800" dirty="0" smtClean="0"/>
            <a:t>интерпретация текста</a:t>
          </a:r>
          <a:endParaRPr lang="ru-RU" sz="2800" dirty="0"/>
        </a:p>
      </dgm:t>
    </dgm:pt>
    <dgm:pt modelId="{408CB7B8-1ECA-4AF2-846D-9DF7722C8C0F}" type="parTrans" cxnId="{6FC695F2-4231-4C78-B5F7-98587D3E08EC}">
      <dgm:prSet/>
      <dgm:spPr/>
      <dgm:t>
        <a:bodyPr/>
        <a:lstStyle/>
        <a:p>
          <a:endParaRPr lang="ru-RU"/>
        </a:p>
      </dgm:t>
    </dgm:pt>
    <dgm:pt modelId="{427FF318-8889-4714-BC6A-8A5B9C823D50}" type="sibTrans" cxnId="{6FC695F2-4231-4C78-B5F7-98587D3E08EC}">
      <dgm:prSet/>
      <dgm:spPr/>
      <dgm:t>
        <a:bodyPr/>
        <a:lstStyle/>
        <a:p>
          <a:endParaRPr lang="ru-RU"/>
        </a:p>
      </dgm:t>
    </dgm:pt>
    <dgm:pt modelId="{7B430917-BB4A-4109-AD15-789D8EB56C1C}">
      <dgm:prSet phldrT="[Текст]" custT="1"/>
      <dgm:spPr/>
      <dgm:t>
        <a:bodyPr/>
        <a:lstStyle/>
        <a:p>
          <a:r>
            <a:rPr lang="ru-RU" sz="2800" dirty="0" smtClean="0"/>
            <a:t>рефлексия на содержание или форму текста и их оценка</a:t>
          </a:r>
          <a:endParaRPr lang="ru-RU" sz="2800" dirty="0"/>
        </a:p>
      </dgm:t>
    </dgm:pt>
    <dgm:pt modelId="{8CAC7213-5039-41FB-9ABD-032F23567130}" type="parTrans" cxnId="{7260DB30-704F-4631-8CF2-F301ED2E5A21}">
      <dgm:prSet/>
      <dgm:spPr/>
      <dgm:t>
        <a:bodyPr/>
        <a:lstStyle/>
        <a:p>
          <a:endParaRPr lang="ru-RU"/>
        </a:p>
      </dgm:t>
    </dgm:pt>
    <dgm:pt modelId="{0C3DD68C-27A9-49A0-919D-1507FD7065BF}" type="sibTrans" cxnId="{7260DB30-704F-4631-8CF2-F301ED2E5A21}">
      <dgm:prSet/>
      <dgm:spPr/>
      <dgm:t>
        <a:bodyPr/>
        <a:lstStyle/>
        <a:p>
          <a:endParaRPr lang="ru-RU"/>
        </a:p>
      </dgm:t>
    </dgm:pt>
    <dgm:pt modelId="{20617F10-5D3A-4D07-BA07-AEC57569F3D8}" type="pres">
      <dgm:prSet presAssocID="{A71BA891-11F7-4AF1-A5F7-E67CE6D738EA}" presName="linear" presStyleCnt="0">
        <dgm:presLayoutVars>
          <dgm:animLvl val="lvl"/>
          <dgm:resizeHandles val="exact"/>
        </dgm:presLayoutVars>
      </dgm:prSet>
      <dgm:spPr/>
      <dgm:t>
        <a:bodyPr/>
        <a:lstStyle/>
        <a:p>
          <a:endParaRPr lang="ru-RU"/>
        </a:p>
      </dgm:t>
    </dgm:pt>
    <dgm:pt modelId="{BBE133C9-3E81-460D-8320-7109D53B0E68}" type="pres">
      <dgm:prSet presAssocID="{2402CAE8-2B67-492E-A8EB-A47247F68E16}" presName="parentText" presStyleLbl="node1" presStyleIdx="0" presStyleCnt="3" custLinFactNeighborX="-962" custLinFactNeighborY="-4042">
        <dgm:presLayoutVars>
          <dgm:chMax val="0"/>
          <dgm:bulletEnabled val="1"/>
        </dgm:presLayoutVars>
      </dgm:prSet>
      <dgm:spPr/>
      <dgm:t>
        <a:bodyPr/>
        <a:lstStyle/>
        <a:p>
          <a:endParaRPr lang="ru-RU"/>
        </a:p>
      </dgm:t>
    </dgm:pt>
    <dgm:pt modelId="{750D716F-F5C5-4DF4-AE36-CB38F93EA3F5}" type="pres">
      <dgm:prSet presAssocID="{79BE55A4-44F0-412E-A6C5-6E5CA01A4594}" presName="spacer" presStyleCnt="0"/>
      <dgm:spPr/>
    </dgm:pt>
    <dgm:pt modelId="{EFA88467-99FD-49C5-954B-547FF1156BC8}" type="pres">
      <dgm:prSet presAssocID="{9BF9CB47-F7EF-4351-8B1D-129AE7BA6A3A}" presName="parentText" presStyleLbl="node1" presStyleIdx="1" presStyleCnt="3" custLinFactNeighborY="2757">
        <dgm:presLayoutVars>
          <dgm:chMax val="0"/>
          <dgm:bulletEnabled val="1"/>
        </dgm:presLayoutVars>
      </dgm:prSet>
      <dgm:spPr/>
      <dgm:t>
        <a:bodyPr/>
        <a:lstStyle/>
        <a:p>
          <a:endParaRPr lang="ru-RU"/>
        </a:p>
      </dgm:t>
    </dgm:pt>
    <dgm:pt modelId="{C8B1C3C5-73E9-4F9C-BB0B-E1AEF03E7A35}" type="pres">
      <dgm:prSet presAssocID="{427FF318-8889-4714-BC6A-8A5B9C823D50}" presName="spacer" presStyleCnt="0"/>
      <dgm:spPr/>
    </dgm:pt>
    <dgm:pt modelId="{26004696-4323-4971-9570-3C444EF299E8}" type="pres">
      <dgm:prSet presAssocID="{7B430917-BB4A-4109-AD15-789D8EB56C1C}" presName="parentText" presStyleLbl="node1" presStyleIdx="2" presStyleCnt="3">
        <dgm:presLayoutVars>
          <dgm:chMax val="0"/>
          <dgm:bulletEnabled val="1"/>
        </dgm:presLayoutVars>
      </dgm:prSet>
      <dgm:spPr/>
      <dgm:t>
        <a:bodyPr/>
        <a:lstStyle/>
        <a:p>
          <a:endParaRPr lang="ru-RU"/>
        </a:p>
      </dgm:t>
    </dgm:pt>
  </dgm:ptLst>
  <dgm:cxnLst>
    <dgm:cxn modelId="{A21FEB93-0246-4A08-B214-78C013037A48}" type="presOf" srcId="{A71BA891-11F7-4AF1-A5F7-E67CE6D738EA}" destId="{20617F10-5D3A-4D07-BA07-AEC57569F3D8}" srcOrd="0" destOrd="0" presId="urn:microsoft.com/office/officeart/2005/8/layout/vList2"/>
    <dgm:cxn modelId="{8D072DC3-C03E-4159-BAC4-EE243FB9A451}" srcId="{A71BA891-11F7-4AF1-A5F7-E67CE6D738EA}" destId="{2402CAE8-2B67-492E-A8EB-A47247F68E16}" srcOrd="0" destOrd="0" parTransId="{73B44E50-8FDD-4158-9686-5327C06118FC}" sibTransId="{79BE55A4-44F0-412E-A6C5-6E5CA01A4594}"/>
    <dgm:cxn modelId="{7260DB30-704F-4631-8CF2-F301ED2E5A21}" srcId="{A71BA891-11F7-4AF1-A5F7-E67CE6D738EA}" destId="{7B430917-BB4A-4109-AD15-789D8EB56C1C}" srcOrd="2" destOrd="0" parTransId="{8CAC7213-5039-41FB-9ABD-032F23567130}" sibTransId="{0C3DD68C-27A9-49A0-919D-1507FD7065BF}"/>
    <dgm:cxn modelId="{2C56839D-052C-4145-9B90-CF7DC252137E}" type="presOf" srcId="{2402CAE8-2B67-492E-A8EB-A47247F68E16}" destId="{BBE133C9-3E81-460D-8320-7109D53B0E68}" srcOrd="0" destOrd="0" presId="urn:microsoft.com/office/officeart/2005/8/layout/vList2"/>
    <dgm:cxn modelId="{4375EF65-5F37-4C8F-B640-04E4E1598027}" type="presOf" srcId="{9BF9CB47-F7EF-4351-8B1D-129AE7BA6A3A}" destId="{EFA88467-99FD-49C5-954B-547FF1156BC8}" srcOrd="0" destOrd="0" presId="urn:microsoft.com/office/officeart/2005/8/layout/vList2"/>
    <dgm:cxn modelId="{4706773A-B363-48D4-8C7A-25E22DCDD4AD}" type="presOf" srcId="{7B430917-BB4A-4109-AD15-789D8EB56C1C}" destId="{26004696-4323-4971-9570-3C444EF299E8}" srcOrd="0" destOrd="0" presId="urn:microsoft.com/office/officeart/2005/8/layout/vList2"/>
    <dgm:cxn modelId="{6FC695F2-4231-4C78-B5F7-98587D3E08EC}" srcId="{A71BA891-11F7-4AF1-A5F7-E67CE6D738EA}" destId="{9BF9CB47-F7EF-4351-8B1D-129AE7BA6A3A}" srcOrd="1" destOrd="0" parTransId="{408CB7B8-1ECA-4AF2-846D-9DF7722C8C0F}" sibTransId="{427FF318-8889-4714-BC6A-8A5B9C823D50}"/>
    <dgm:cxn modelId="{DE1B87B9-686F-4B80-901D-252DDF568A8E}" type="presParOf" srcId="{20617F10-5D3A-4D07-BA07-AEC57569F3D8}" destId="{BBE133C9-3E81-460D-8320-7109D53B0E68}" srcOrd="0" destOrd="0" presId="urn:microsoft.com/office/officeart/2005/8/layout/vList2"/>
    <dgm:cxn modelId="{CC8FFB67-2FC8-46BE-A93E-06AA23700100}" type="presParOf" srcId="{20617F10-5D3A-4D07-BA07-AEC57569F3D8}" destId="{750D716F-F5C5-4DF4-AE36-CB38F93EA3F5}" srcOrd="1" destOrd="0" presId="urn:microsoft.com/office/officeart/2005/8/layout/vList2"/>
    <dgm:cxn modelId="{ACDDFB1B-3696-4F53-A863-7166CD370684}" type="presParOf" srcId="{20617F10-5D3A-4D07-BA07-AEC57569F3D8}" destId="{EFA88467-99FD-49C5-954B-547FF1156BC8}" srcOrd="2" destOrd="0" presId="urn:microsoft.com/office/officeart/2005/8/layout/vList2"/>
    <dgm:cxn modelId="{F90C322D-6131-45D3-98E0-97A5A5CB1108}" type="presParOf" srcId="{20617F10-5D3A-4D07-BA07-AEC57569F3D8}" destId="{C8B1C3C5-73E9-4F9C-BB0B-E1AEF03E7A35}" srcOrd="3" destOrd="0" presId="urn:microsoft.com/office/officeart/2005/8/layout/vList2"/>
    <dgm:cxn modelId="{BB7E0314-FF0C-4873-A25E-D61C3CC5683D}" type="presParOf" srcId="{20617F10-5D3A-4D07-BA07-AEC57569F3D8}" destId="{26004696-4323-4971-9570-3C444EF299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A5EB7-345F-4251-80F9-58D253B1B5E8}">
      <dsp:nvSpPr>
        <dsp:cNvPr id="0" name=""/>
        <dsp:cNvSpPr/>
      </dsp:nvSpPr>
      <dsp:spPr>
        <a:xfrm>
          <a:off x="350939" y="737301"/>
          <a:ext cx="2303994" cy="1906455"/>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64609B-2631-4CF2-B34B-C2FA8EE358B2}">
      <dsp:nvSpPr>
        <dsp:cNvPr id="0" name=""/>
        <dsp:cNvSpPr/>
      </dsp:nvSpPr>
      <dsp:spPr>
        <a:xfrm>
          <a:off x="357183" y="2714646"/>
          <a:ext cx="2303994" cy="7395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100000"/>
            </a:lnSpc>
            <a:spcBef>
              <a:spcPct val="0"/>
            </a:spcBef>
            <a:spcAft>
              <a:spcPct val="35000"/>
            </a:spcAft>
          </a:pPr>
          <a:r>
            <a:rPr lang="ru-RU" sz="1300" kern="1200" dirty="0" smtClean="0"/>
            <a:t>На бумажный </a:t>
          </a:r>
        </a:p>
        <a:p>
          <a:pPr lvl="0" algn="l" defTabSz="577850">
            <a:lnSpc>
              <a:spcPct val="100000"/>
            </a:lnSpc>
            <a:spcBef>
              <a:spcPct val="0"/>
            </a:spcBef>
            <a:spcAft>
              <a:spcPct val="35000"/>
            </a:spcAft>
          </a:pPr>
          <a:r>
            <a:rPr lang="ru-RU" sz="1300" kern="1200" dirty="0" smtClean="0"/>
            <a:t>носителе</a:t>
          </a:r>
        </a:p>
      </dsp:txBody>
      <dsp:txXfrm>
        <a:off x="357183" y="2714646"/>
        <a:ext cx="1622531" cy="739549"/>
      </dsp:txXfrm>
    </dsp:sp>
    <dsp:sp modelId="{79C58612-DBF0-4CBF-A82A-E7F16B24CBD3}">
      <dsp:nvSpPr>
        <dsp:cNvPr id="0" name=""/>
        <dsp:cNvSpPr/>
      </dsp:nvSpPr>
      <dsp:spPr>
        <a:xfrm>
          <a:off x="1857387" y="2643208"/>
          <a:ext cx="806397" cy="806397"/>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D6ED4-7135-4266-A1C0-744DED76ADE4}">
      <dsp:nvSpPr>
        <dsp:cNvPr id="0" name=""/>
        <dsp:cNvSpPr/>
      </dsp:nvSpPr>
      <dsp:spPr>
        <a:xfrm>
          <a:off x="2786075" y="1500206"/>
          <a:ext cx="2503105" cy="2257243"/>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C38B6-8E5B-4072-BCB7-2836104F8E89}">
      <dsp:nvSpPr>
        <dsp:cNvPr id="0" name=""/>
        <dsp:cNvSpPr/>
      </dsp:nvSpPr>
      <dsp:spPr>
        <a:xfrm>
          <a:off x="2714639" y="4000524"/>
          <a:ext cx="2548701" cy="7395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ru-RU" sz="1300" kern="1200" dirty="0" smtClean="0"/>
            <a:t>На компьютере</a:t>
          </a:r>
          <a:endParaRPr lang="ru-RU" sz="1300" kern="1200" dirty="0"/>
        </a:p>
      </dsp:txBody>
      <dsp:txXfrm>
        <a:off x="2714639" y="4000524"/>
        <a:ext cx="1794860" cy="739549"/>
      </dsp:txXfrm>
    </dsp:sp>
    <dsp:sp modelId="{215FB4B4-33F5-44B7-A431-00E0BB967329}">
      <dsp:nvSpPr>
        <dsp:cNvPr id="0" name=""/>
        <dsp:cNvSpPr/>
      </dsp:nvSpPr>
      <dsp:spPr>
        <a:xfrm>
          <a:off x="4429158" y="4000530"/>
          <a:ext cx="806397" cy="806397"/>
        </a:xfrm>
        <a:prstGeom prst="ellipse">
          <a:avLst/>
        </a:prstGeom>
        <a:blipFill rotWithShape="0">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5FA14-F4D7-4C71-881F-C2D99710F47D}">
      <dsp:nvSpPr>
        <dsp:cNvPr id="0" name=""/>
        <dsp:cNvSpPr/>
      </dsp:nvSpPr>
      <dsp:spPr>
        <a:xfrm>
          <a:off x="5357848" y="1500198"/>
          <a:ext cx="2559668" cy="2371753"/>
        </a:xfrm>
        <a:prstGeom prst="round2SameRect">
          <a:avLst>
            <a:gd name="adj1" fmla="val 8000"/>
            <a:gd name="adj2" fmla="val 0"/>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18C78-51FD-4440-AAEC-FD5EEEA47D99}">
      <dsp:nvSpPr>
        <dsp:cNvPr id="0" name=""/>
        <dsp:cNvSpPr/>
      </dsp:nvSpPr>
      <dsp:spPr>
        <a:xfrm>
          <a:off x="5357848" y="4000531"/>
          <a:ext cx="2518242" cy="7395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ru-RU" sz="1300" kern="1200" dirty="0" smtClean="0"/>
            <a:t>В режиме </a:t>
          </a:r>
          <a:r>
            <a:rPr lang="en-US" sz="1300" kern="1200" dirty="0" smtClean="0"/>
            <a:t>On-line</a:t>
          </a:r>
          <a:r>
            <a:rPr lang="ru-RU" sz="1300" kern="1200" dirty="0" smtClean="0"/>
            <a:t>. (Финляндия,</a:t>
          </a:r>
          <a:r>
            <a:rPr lang="en-US" sz="1300" kern="1200" dirty="0" smtClean="0"/>
            <a:t> </a:t>
          </a:r>
          <a:r>
            <a:rPr lang="ru-RU" sz="1300" kern="1200" dirty="0" smtClean="0"/>
            <a:t>Австралия, Канада и другие страны)</a:t>
          </a:r>
          <a:endParaRPr lang="ru-RU" sz="1300" kern="1200" dirty="0"/>
        </a:p>
      </dsp:txBody>
      <dsp:txXfrm>
        <a:off x="5357848" y="4000531"/>
        <a:ext cx="1773410" cy="739549"/>
      </dsp:txXfrm>
    </dsp:sp>
    <dsp:sp modelId="{C53F3D7F-CB11-4B79-859E-862164688574}">
      <dsp:nvSpPr>
        <dsp:cNvPr id="0" name=""/>
        <dsp:cNvSpPr/>
      </dsp:nvSpPr>
      <dsp:spPr>
        <a:xfrm>
          <a:off x="7143799" y="4000530"/>
          <a:ext cx="806397" cy="806397"/>
        </a:xfrm>
        <a:prstGeom prst="ellipse">
          <a:avLst/>
        </a:prstGeom>
        <a:blipFill rotWithShape="0">
          <a:blip xmlns:r="http://schemas.openxmlformats.org/officeDocument/2006/relationships" r:embed="rId6"/>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2B607-5636-44A3-B1F8-DF83FC3D3DF7}">
      <dsp:nvSpPr>
        <dsp:cNvPr id="0" name=""/>
        <dsp:cNvSpPr/>
      </dsp:nvSpPr>
      <dsp:spPr>
        <a:xfrm>
          <a:off x="1142943" y="142851"/>
          <a:ext cx="2169421" cy="1479248"/>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i="0" kern="1200" dirty="0" smtClean="0">
              <a:solidFill>
                <a:schemeClr val="tx1"/>
              </a:solidFill>
            </a:rPr>
            <a:t>13 блоков</a:t>
          </a:r>
        </a:p>
        <a:p>
          <a:pPr lvl="0" algn="ctr" defTabSz="889000">
            <a:lnSpc>
              <a:spcPct val="90000"/>
            </a:lnSpc>
            <a:spcBef>
              <a:spcPct val="0"/>
            </a:spcBef>
            <a:spcAft>
              <a:spcPct val="35000"/>
            </a:spcAft>
          </a:pPr>
          <a:r>
            <a:rPr lang="ru-RU" sz="2000" b="1" i="0" kern="1200" dirty="0" smtClean="0">
              <a:solidFill>
                <a:schemeClr val="tx1"/>
              </a:solidFill>
            </a:rPr>
            <a:t> по чтению</a:t>
          </a:r>
          <a:endParaRPr lang="ru-RU" sz="2000" b="1" i="0" kern="1200" dirty="0">
            <a:solidFill>
              <a:schemeClr val="tx1"/>
            </a:solidFill>
          </a:endParaRPr>
        </a:p>
      </dsp:txBody>
      <dsp:txXfrm>
        <a:off x="1460647" y="359482"/>
        <a:ext cx="1534013" cy="1045986"/>
      </dsp:txXfrm>
    </dsp:sp>
    <dsp:sp modelId="{1A5A482E-2569-431C-9AFD-98DCD7708C5C}">
      <dsp:nvSpPr>
        <dsp:cNvPr id="0" name=""/>
        <dsp:cNvSpPr/>
      </dsp:nvSpPr>
      <dsp:spPr>
        <a:xfrm>
          <a:off x="1928760" y="1571611"/>
          <a:ext cx="575540" cy="575540"/>
        </a:xfrm>
        <a:prstGeom prst="mathPlus">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2005048" y="1791697"/>
        <a:ext cx="422964" cy="135368"/>
      </dsp:txXfrm>
    </dsp:sp>
    <dsp:sp modelId="{41187995-1BB0-4408-AEA6-D706AD685207}">
      <dsp:nvSpPr>
        <dsp:cNvPr id="0" name=""/>
        <dsp:cNvSpPr/>
      </dsp:nvSpPr>
      <dsp:spPr>
        <a:xfrm>
          <a:off x="1214379" y="2143116"/>
          <a:ext cx="2135404" cy="183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i="0" kern="1200" dirty="0" smtClean="0">
              <a:solidFill>
                <a:schemeClr val="tx1"/>
              </a:solidFill>
            </a:rPr>
            <a:t>25 </a:t>
          </a:r>
          <a:r>
            <a:rPr lang="ru-RU" sz="2000" b="1" i="0" kern="1200" dirty="0" smtClean="0">
              <a:solidFill>
                <a:schemeClr val="tx1"/>
              </a:solidFill>
            </a:rPr>
            <a:t>блоков </a:t>
          </a:r>
        </a:p>
        <a:p>
          <a:pPr lvl="0" algn="ctr" defTabSz="889000">
            <a:lnSpc>
              <a:spcPct val="90000"/>
            </a:lnSpc>
            <a:spcBef>
              <a:spcPct val="0"/>
            </a:spcBef>
            <a:spcAft>
              <a:spcPct val="35000"/>
            </a:spcAft>
          </a:pPr>
          <a:r>
            <a:rPr lang="ru-RU" sz="2000" b="1" i="0" kern="1200" dirty="0" smtClean="0">
              <a:solidFill>
                <a:schemeClr val="tx1"/>
              </a:solidFill>
            </a:rPr>
            <a:t>по математике</a:t>
          </a:r>
          <a:endParaRPr lang="ru-RU" sz="2000" b="1" i="0" kern="1200" dirty="0">
            <a:solidFill>
              <a:schemeClr val="tx1"/>
            </a:solidFill>
          </a:endParaRPr>
        </a:p>
      </dsp:txBody>
      <dsp:txXfrm>
        <a:off x="1527102" y="2412136"/>
        <a:ext cx="1509958" cy="1298946"/>
      </dsp:txXfrm>
    </dsp:sp>
    <dsp:sp modelId="{7BEDB644-FA42-4934-B7F4-07F1CBF31921}">
      <dsp:nvSpPr>
        <dsp:cNvPr id="0" name=""/>
        <dsp:cNvSpPr/>
      </dsp:nvSpPr>
      <dsp:spPr>
        <a:xfrm>
          <a:off x="2004640" y="3987792"/>
          <a:ext cx="575540" cy="575540"/>
        </a:xfrm>
        <a:prstGeom prst="mathPlus">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2080928" y="4207878"/>
        <a:ext cx="422964" cy="135368"/>
      </dsp:txXfrm>
    </dsp:sp>
    <dsp:sp modelId="{7C9FC3ED-803E-44F2-ABE5-94F7D8356FE4}">
      <dsp:nvSpPr>
        <dsp:cNvPr id="0" name=""/>
        <dsp:cNvSpPr/>
      </dsp:nvSpPr>
      <dsp:spPr>
        <a:xfrm>
          <a:off x="1047329" y="4572003"/>
          <a:ext cx="2595946" cy="2064573"/>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i="0" kern="1200" dirty="0" smtClean="0">
              <a:solidFill>
                <a:schemeClr val="tx1"/>
              </a:solidFill>
            </a:rPr>
            <a:t>13 блоков</a:t>
          </a:r>
        </a:p>
        <a:p>
          <a:pPr lvl="0" algn="ctr" defTabSz="889000">
            <a:lnSpc>
              <a:spcPct val="90000"/>
            </a:lnSpc>
            <a:spcBef>
              <a:spcPct val="0"/>
            </a:spcBef>
            <a:spcAft>
              <a:spcPct val="35000"/>
            </a:spcAft>
          </a:pPr>
          <a:r>
            <a:rPr lang="ru-RU" sz="2000" b="1" i="0" kern="1200" dirty="0" smtClean="0">
              <a:solidFill>
                <a:schemeClr val="tx1"/>
              </a:solidFill>
            </a:rPr>
            <a:t>по естествознанию</a:t>
          </a:r>
          <a:r>
            <a:rPr lang="en-GB" sz="2000" b="1" i="0" kern="1200" dirty="0" smtClean="0">
              <a:solidFill>
                <a:schemeClr val="tx1"/>
              </a:solidFill>
            </a:rPr>
            <a:t> </a:t>
          </a:r>
          <a:endParaRPr lang="ru-RU" sz="2000" b="1" i="0" kern="1200" dirty="0">
            <a:solidFill>
              <a:schemeClr val="tx1"/>
            </a:solidFill>
          </a:endParaRPr>
        </a:p>
      </dsp:txBody>
      <dsp:txXfrm>
        <a:off x="1427496" y="4874353"/>
        <a:ext cx="1835612" cy="1459873"/>
      </dsp:txXfrm>
    </dsp:sp>
    <dsp:sp modelId="{89A63C88-939D-4BCC-98F5-C8FBA4AC3451}">
      <dsp:nvSpPr>
        <dsp:cNvPr id="0" name=""/>
        <dsp:cNvSpPr/>
      </dsp:nvSpPr>
      <dsp:spPr>
        <a:xfrm rot="21600000">
          <a:off x="6222827" y="2874795"/>
          <a:ext cx="789224" cy="36913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21600000">
        <a:off x="6222827" y="2948623"/>
        <a:ext cx="678482" cy="221483"/>
      </dsp:txXfrm>
    </dsp:sp>
    <dsp:sp modelId="{9AD42EF7-3624-4895-A7BC-C05FE7829C30}">
      <dsp:nvSpPr>
        <dsp:cNvPr id="0" name=""/>
        <dsp:cNvSpPr/>
      </dsp:nvSpPr>
      <dsp:spPr>
        <a:xfrm>
          <a:off x="7087909" y="2143123"/>
          <a:ext cx="1984623" cy="198462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kk-KZ" sz="2400" b="1" u="sng" kern="1200" dirty="0" smtClean="0"/>
        </a:p>
        <a:p>
          <a:pPr lvl="0" algn="ctr" defTabSz="1066800">
            <a:lnSpc>
              <a:spcPct val="90000"/>
            </a:lnSpc>
            <a:spcBef>
              <a:spcPct val="0"/>
            </a:spcBef>
            <a:spcAft>
              <a:spcPct val="35000"/>
            </a:spcAft>
          </a:pPr>
          <a:r>
            <a:rPr lang="kk-KZ" sz="2400" b="1" u="sng" kern="1200" dirty="0" smtClean="0">
              <a:solidFill>
                <a:schemeClr val="tx1"/>
              </a:solidFill>
            </a:rPr>
            <a:t>76 блоков </a:t>
          </a:r>
        </a:p>
        <a:p>
          <a:pPr lvl="0" algn="ctr" defTabSz="1066800">
            <a:lnSpc>
              <a:spcPct val="90000"/>
            </a:lnSpc>
            <a:spcBef>
              <a:spcPct val="0"/>
            </a:spcBef>
            <a:spcAft>
              <a:spcPct val="35000"/>
            </a:spcAft>
          </a:pPr>
          <a:endParaRPr lang="kk-KZ" sz="2400" b="1" u="sng" kern="1200" dirty="0" smtClean="0"/>
        </a:p>
      </dsp:txBody>
      <dsp:txXfrm>
        <a:off x="7378550" y="2433764"/>
        <a:ext cx="1403341" cy="1403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133C9-3E81-460D-8320-7109D53B0E68}">
      <dsp:nvSpPr>
        <dsp:cNvPr id="0" name=""/>
        <dsp:cNvSpPr/>
      </dsp:nvSpPr>
      <dsp:spPr>
        <a:xfrm>
          <a:off x="0" y="0"/>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latin typeface="+mn-lt"/>
            </a:rPr>
            <a:t>математическое мышление</a:t>
          </a:r>
          <a:endParaRPr lang="ru-RU" sz="2400" kern="1200" dirty="0">
            <a:solidFill>
              <a:schemeClr val="bg1"/>
            </a:solidFill>
          </a:endParaRPr>
        </a:p>
      </dsp:txBody>
      <dsp:txXfrm>
        <a:off x="39200" y="39200"/>
        <a:ext cx="7351152" cy="724618"/>
      </dsp:txXfrm>
    </dsp:sp>
    <dsp:sp modelId="{EFA88467-99FD-49C5-954B-547FF1156BC8}">
      <dsp:nvSpPr>
        <dsp:cNvPr id="0" name=""/>
        <dsp:cNvSpPr/>
      </dsp:nvSpPr>
      <dsp:spPr>
        <a:xfrm>
          <a:off x="0" y="815308"/>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latin typeface="+mn-lt"/>
            </a:rPr>
            <a:t>математическая аргументация</a:t>
          </a:r>
          <a:endParaRPr lang="ru-RU" sz="2400" kern="1200" dirty="0">
            <a:solidFill>
              <a:schemeClr val="bg1"/>
            </a:solidFill>
            <a:latin typeface="+mn-lt"/>
          </a:endParaRPr>
        </a:p>
      </dsp:txBody>
      <dsp:txXfrm>
        <a:off x="39200" y="854508"/>
        <a:ext cx="7351152" cy="724618"/>
      </dsp:txXfrm>
    </dsp:sp>
    <dsp:sp modelId="{26004696-4323-4971-9570-3C444EF299E8}">
      <dsp:nvSpPr>
        <dsp:cNvPr id="0" name=""/>
        <dsp:cNvSpPr/>
      </dsp:nvSpPr>
      <dsp:spPr>
        <a:xfrm>
          <a:off x="0" y="1630490"/>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latin typeface="+mn-lt"/>
            </a:rPr>
            <a:t>постановка и решение математической проблемы</a:t>
          </a:r>
          <a:endParaRPr lang="ru-RU" sz="2400" kern="1200" dirty="0">
            <a:solidFill>
              <a:schemeClr val="bg1"/>
            </a:solidFill>
            <a:latin typeface="+mn-lt"/>
          </a:endParaRPr>
        </a:p>
      </dsp:txBody>
      <dsp:txXfrm>
        <a:off x="39200" y="1669690"/>
        <a:ext cx="7351152" cy="724618"/>
      </dsp:txXfrm>
    </dsp:sp>
    <dsp:sp modelId="{B027C6A4-AF6F-4757-838B-9EA3CB8343F6}">
      <dsp:nvSpPr>
        <dsp:cNvPr id="0" name=""/>
        <dsp:cNvSpPr/>
      </dsp:nvSpPr>
      <dsp:spPr>
        <a:xfrm>
          <a:off x="0" y="3260981"/>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latin typeface="+mn-lt"/>
            </a:rPr>
            <a:t>коммуникативные умения</a:t>
          </a:r>
          <a:endParaRPr lang="ru-RU" sz="2400" kern="1200" dirty="0">
            <a:solidFill>
              <a:schemeClr val="bg1"/>
            </a:solidFill>
            <a:latin typeface="+mn-lt"/>
          </a:endParaRPr>
        </a:p>
      </dsp:txBody>
      <dsp:txXfrm>
        <a:off x="39200" y="3300181"/>
        <a:ext cx="7351152" cy="724618"/>
      </dsp:txXfrm>
    </dsp:sp>
    <dsp:sp modelId="{5D3000D4-C799-4CD1-9D88-6D8CE7724BC0}">
      <dsp:nvSpPr>
        <dsp:cNvPr id="0" name=""/>
        <dsp:cNvSpPr/>
      </dsp:nvSpPr>
      <dsp:spPr>
        <a:xfrm>
          <a:off x="0" y="2429775"/>
          <a:ext cx="7429552" cy="80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latin typeface="+mn-lt"/>
            </a:rPr>
            <a:t>математическое моделирование, использование различных математических языков       </a:t>
          </a:r>
          <a:endParaRPr lang="ru-RU" sz="2400" kern="1200" dirty="0">
            <a:solidFill>
              <a:schemeClr val="bg1"/>
            </a:solidFill>
            <a:latin typeface="+mn-lt"/>
          </a:endParaRPr>
        </a:p>
      </dsp:txBody>
      <dsp:txXfrm>
        <a:off x="39200" y="2468975"/>
        <a:ext cx="7351152" cy="724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F9DF8-C826-4858-BD81-E453B8DC590D}">
      <dsp:nvSpPr>
        <dsp:cNvPr id="0" name=""/>
        <dsp:cNvSpPr/>
      </dsp:nvSpPr>
      <dsp:spPr>
        <a:xfrm rot="5400000">
          <a:off x="-245357" y="394720"/>
          <a:ext cx="1635719" cy="1145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kern="1200" dirty="0" smtClean="0"/>
            <a:t>1</a:t>
          </a:r>
          <a:endParaRPr lang="ru-RU" sz="3200" kern="1200" dirty="0"/>
        </a:p>
      </dsp:txBody>
      <dsp:txXfrm rot="-5400000">
        <a:off x="2" y="721864"/>
        <a:ext cx="1145003" cy="490716"/>
      </dsp:txXfrm>
    </dsp:sp>
    <dsp:sp modelId="{7F519A29-DD5C-4D42-886B-A881729C61FC}">
      <dsp:nvSpPr>
        <dsp:cNvPr id="0" name=""/>
        <dsp:cNvSpPr/>
      </dsp:nvSpPr>
      <dsp:spPr>
        <a:xfrm rot="5400000">
          <a:off x="4397605" y="-3183205"/>
          <a:ext cx="1346862" cy="78561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solidFill>
                <a:schemeClr val="tx1"/>
              </a:solidFill>
              <a:latin typeface="+mn-lt"/>
            </a:rPr>
            <a:t>«ВОСПРОИЗВЕДЕНИЕ» - Привычные формы представления информации; прямое применение известных фактов, стандартных приемов и методов; применение известных алгоритмов; работа со знакомыми выражениями; выполнение вычислений</a:t>
          </a:r>
          <a:endParaRPr lang="ru-RU" sz="2000" kern="1200" dirty="0">
            <a:latin typeface="+mn-lt"/>
          </a:endParaRPr>
        </a:p>
      </dsp:txBody>
      <dsp:txXfrm rot="-5400000">
        <a:off x="1142960" y="137188"/>
        <a:ext cx="7790404" cy="1215366"/>
      </dsp:txXfrm>
    </dsp:sp>
    <dsp:sp modelId="{CC7DE489-6F8E-4095-B245-8BCA248A2D77}">
      <dsp:nvSpPr>
        <dsp:cNvPr id="0" name=""/>
        <dsp:cNvSpPr/>
      </dsp:nvSpPr>
      <dsp:spPr>
        <a:xfrm rot="5400000">
          <a:off x="-245357" y="2059646"/>
          <a:ext cx="1635719" cy="1145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kern="1200" dirty="0" smtClean="0"/>
            <a:t>2</a:t>
          </a:r>
          <a:endParaRPr lang="ru-RU" sz="3200" kern="1200" dirty="0"/>
        </a:p>
      </dsp:txBody>
      <dsp:txXfrm rot="-5400000">
        <a:off x="2" y="2386790"/>
        <a:ext cx="1145003" cy="490716"/>
      </dsp:txXfrm>
    </dsp:sp>
    <dsp:sp modelId="{E02FD91F-B343-4AF6-8ED6-C427BAC41771}">
      <dsp:nvSpPr>
        <dsp:cNvPr id="0" name=""/>
        <dsp:cNvSpPr/>
      </dsp:nvSpPr>
      <dsp:spPr>
        <a:xfrm rot="5400000">
          <a:off x="4344244" y="-1582178"/>
          <a:ext cx="1457671" cy="78561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latin typeface="+mn-lt"/>
            </a:rPr>
            <a:t>«УСТАНОВЛЕНИЕ СВЯЗЕЙ» - Переход от одной формы информации к другой; создание математической модели; применение различных известных методов к решению задач, близких к известным; интерпретация полученного решения</a:t>
          </a:r>
          <a:endParaRPr lang="ru-RU" sz="2000" kern="1200" dirty="0">
            <a:latin typeface="+mn-lt"/>
          </a:endParaRPr>
        </a:p>
      </dsp:txBody>
      <dsp:txXfrm rot="-5400000">
        <a:off x="1145004" y="1688220"/>
        <a:ext cx="7784994" cy="1315355"/>
      </dsp:txXfrm>
    </dsp:sp>
    <dsp:sp modelId="{3D4B6A3E-00EF-4C39-B21A-C4E5D7C03945}">
      <dsp:nvSpPr>
        <dsp:cNvPr id="0" name=""/>
        <dsp:cNvSpPr/>
      </dsp:nvSpPr>
      <dsp:spPr>
        <a:xfrm rot="5400000">
          <a:off x="-245357" y="3817072"/>
          <a:ext cx="1635719" cy="1145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kern="1200" dirty="0" smtClean="0"/>
            <a:t>3</a:t>
          </a:r>
          <a:endParaRPr lang="ru-RU" sz="3200" kern="1200" dirty="0"/>
        </a:p>
      </dsp:txBody>
      <dsp:txXfrm rot="-5400000">
        <a:off x="2" y="4144216"/>
        <a:ext cx="1145003" cy="490716"/>
      </dsp:txXfrm>
    </dsp:sp>
    <dsp:sp modelId="{177BBFAE-06FC-43B2-ACC0-C677155D6AB1}">
      <dsp:nvSpPr>
        <dsp:cNvPr id="0" name=""/>
        <dsp:cNvSpPr/>
      </dsp:nvSpPr>
      <dsp:spPr>
        <a:xfrm rot="5400000">
          <a:off x="4251744" y="175247"/>
          <a:ext cx="1642671" cy="7856152"/>
        </a:xfrm>
        <a:prstGeom prst="round2SameRect">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latin typeface="+mn-lt"/>
            </a:rPr>
            <a:t>«РАССУЖДЕНИЯ» - Сложные проблемы; размышление  и интуиция; творческий подход; разработка метода решения; обобщение; обоснование </a:t>
          </a:r>
          <a:endParaRPr lang="ru-RU" sz="2000" kern="1200" dirty="0">
            <a:latin typeface="+mn-lt"/>
          </a:endParaRPr>
        </a:p>
      </dsp:txBody>
      <dsp:txXfrm rot="-5400000">
        <a:off x="1145004" y="3362177"/>
        <a:ext cx="7775963" cy="1482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133C9-3E81-460D-8320-7109D53B0E68}">
      <dsp:nvSpPr>
        <dsp:cNvPr id="0" name=""/>
        <dsp:cNvSpPr/>
      </dsp:nvSpPr>
      <dsp:spPr>
        <a:xfrm>
          <a:off x="0" y="12033"/>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описания, объяснение и прогнозирование естественнонаучных явлений</a:t>
          </a:r>
          <a:endParaRPr lang="ru-RU" sz="2800" kern="1200" dirty="0"/>
        </a:p>
      </dsp:txBody>
      <dsp:txXfrm>
        <a:off x="59399" y="71432"/>
        <a:ext cx="7310754" cy="1098002"/>
      </dsp:txXfrm>
    </dsp:sp>
    <dsp:sp modelId="{EFA88467-99FD-49C5-954B-547FF1156BC8}">
      <dsp:nvSpPr>
        <dsp:cNvPr id="0" name=""/>
        <dsp:cNvSpPr/>
      </dsp:nvSpPr>
      <dsp:spPr>
        <a:xfrm>
          <a:off x="0" y="1428761"/>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понимание научных исследований</a:t>
          </a:r>
          <a:endParaRPr lang="ru-RU" sz="2800" kern="1200" dirty="0"/>
        </a:p>
      </dsp:txBody>
      <dsp:txXfrm>
        <a:off x="59399" y="1488160"/>
        <a:ext cx="7310754" cy="1098002"/>
      </dsp:txXfrm>
    </dsp:sp>
    <dsp:sp modelId="{26004696-4323-4971-9570-3C444EF299E8}">
      <dsp:nvSpPr>
        <dsp:cNvPr id="0" name=""/>
        <dsp:cNvSpPr/>
      </dsp:nvSpPr>
      <dsp:spPr>
        <a:xfrm>
          <a:off x="0" y="2827600"/>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интерпретация научной аргументации и выводов</a:t>
          </a:r>
          <a:endParaRPr lang="ru-RU" sz="2800" kern="1200" dirty="0"/>
        </a:p>
      </dsp:txBody>
      <dsp:txXfrm>
        <a:off x="59399" y="2886999"/>
        <a:ext cx="7310754"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133C9-3E81-460D-8320-7109D53B0E68}">
      <dsp:nvSpPr>
        <dsp:cNvPr id="0" name=""/>
        <dsp:cNvSpPr/>
      </dsp:nvSpPr>
      <dsp:spPr>
        <a:xfrm>
          <a:off x="0" y="12033"/>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нахождение информации</a:t>
          </a:r>
          <a:endParaRPr lang="ru-RU" sz="2800" kern="1200" dirty="0"/>
        </a:p>
      </dsp:txBody>
      <dsp:txXfrm>
        <a:off x="59399" y="71432"/>
        <a:ext cx="7310754" cy="1098002"/>
      </dsp:txXfrm>
    </dsp:sp>
    <dsp:sp modelId="{EFA88467-99FD-49C5-954B-547FF1156BC8}">
      <dsp:nvSpPr>
        <dsp:cNvPr id="0" name=""/>
        <dsp:cNvSpPr/>
      </dsp:nvSpPr>
      <dsp:spPr>
        <a:xfrm>
          <a:off x="0" y="1428761"/>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интерпретация текста</a:t>
          </a:r>
          <a:endParaRPr lang="ru-RU" sz="2800" kern="1200" dirty="0"/>
        </a:p>
      </dsp:txBody>
      <dsp:txXfrm>
        <a:off x="59399" y="1488160"/>
        <a:ext cx="7310754" cy="1098002"/>
      </dsp:txXfrm>
    </dsp:sp>
    <dsp:sp modelId="{26004696-4323-4971-9570-3C444EF299E8}">
      <dsp:nvSpPr>
        <dsp:cNvPr id="0" name=""/>
        <dsp:cNvSpPr/>
      </dsp:nvSpPr>
      <dsp:spPr>
        <a:xfrm>
          <a:off x="0" y="2827600"/>
          <a:ext cx="742955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рефлексия на содержание или форму текста и их оценка</a:t>
          </a:r>
          <a:endParaRPr lang="ru-RU" sz="2800" kern="1200" dirty="0"/>
        </a:p>
      </dsp:txBody>
      <dsp:txXfrm>
        <a:off x="59399" y="2886999"/>
        <a:ext cx="7310754"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2EE06AC-21C6-4784-A7CC-2FCA062F8338}" type="datetimeFigureOut">
              <a:rPr lang="en-US"/>
              <a:pPr>
                <a:defRPr/>
              </a:pPr>
              <a:t>7/9/2020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DC175E-A7CE-4038-86FA-20AEE4342B36}" type="slidenum">
              <a:rPr lang="en-AU"/>
              <a:pPr>
                <a:defRPr/>
              </a:pPr>
              <a:t>‹#›</a:t>
            </a:fld>
            <a:endParaRPr lang="en-AU"/>
          </a:p>
        </p:txBody>
      </p:sp>
    </p:spTree>
    <p:extLst>
      <p:ext uri="{BB962C8B-B14F-4D97-AF65-F5344CB8AC3E}">
        <p14:creationId xmlns:p14="http://schemas.microsoft.com/office/powerpoint/2010/main" val="10827624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smtClean="0"/>
              <a:t>All paper-based clusters are scheduled 30 minutes of assessment time. All paper-based tests consist of four clusters, except for the UH and UHFL booklets, which consist of two clusters.</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Two sets of booklets: a standard set and an easier set. Each country will administer either the standard or the easier set. The easier set will only be available as an option to countries that are likely to have a population mean in mathematics of 480 or less on the PISA scale. </a:t>
            </a:r>
            <a:endParaRPr lang="en-AU" dirty="0" smtClean="0"/>
          </a:p>
          <a:p>
            <a:pPr fontAlgn="auto">
              <a:spcBef>
                <a:spcPts val="0"/>
              </a:spcBef>
              <a:spcAft>
                <a:spcPts val="0"/>
              </a:spcAft>
              <a:defRPr/>
            </a:pPr>
            <a:endParaRPr lang="en-AU"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F723624-20FD-4B83-B8EE-81C8A968BB81}" type="slidenum">
              <a:rPr lang="en-AU" altLang="ru-RU"/>
              <a:pPr fontAlgn="base">
                <a:spcBef>
                  <a:spcPct val="0"/>
                </a:spcBef>
                <a:spcAft>
                  <a:spcPct val="0"/>
                </a:spcAft>
              </a:pPr>
              <a:t>6</a:t>
            </a:fld>
            <a:endParaRPr lang="en-A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465986-FDDD-462B-8DEF-15825F9CB675}" type="slidenum">
              <a:rPr lang="ru-RU" altLang="ru-RU"/>
              <a:pPr fontAlgn="base">
                <a:spcBef>
                  <a:spcPct val="0"/>
                </a:spcBef>
                <a:spcAft>
                  <a:spcPct val="0"/>
                </a:spcAft>
              </a:pPr>
              <a:t>26</a:t>
            </a:fld>
            <a:endParaRPr lang="ru-RU" altLang="ru-RU"/>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smtClean="0"/>
              <a:t>KeyQuest</a:t>
            </a:r>
            <a:r>
              <a:rPr lang="en-GB" dirty="0" smtClean="0"/>
              <a:t> is a database with many advanced functions designed specifically for PISA.  In addition, </a:t>
            </a:r>
            <a:r>
              <a:rPr lang="en-GB" dirty="0" err="1" smtClean="0"/>
              <a:t>KeyQuest</a:t>
            </a:r>
            <a:r>
              <a:rPr lang="en-GB" dirty="0" smtClean="0"/>
              <a:t> exports files in Excel and some of these files are required to be merged with predefined Word documents.</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The PISA 2012 version of </a:t>
            </a:r>
            <a:r>
              <a:rPr lang="en-GB" dirty="0" err="1" smtClean="0"/>
              <a:t>KeyQuest</a:t>
            </a:r>
            <a:r>
              <a:rPr lang="en-GB" dirty="0" smtClean="0"/>
              <a:t> contains the database structures for all the booklets, questionnaires, and tracking instruments used in </a:t>
            </a:r>
            <a:r>
              <a:rPr lang="en-AU" dirty="0" smtClean="0"/>
              <a:t>PISA 2012. </a:t>
            </a:r>
          </a:p>
          <a:p>
            <a:pPr fontAlgn="auto">
              <a:spcBef>
                <a:spcPts val="0"/>
              </a:spcBef>
              <a:spcAft>
                <a:spcPts val="0"/>
              </a:spcAft>
              <a:defRPr/>
            </a:pPr>
            <a:endParaRPr lang="en-GB" i="1" dirty="0" smtClean="0"/>
          </a:p>
          <a:p>
            <a:pPr fontAlgn="auto">
              <a:spcBef>
                <a:spcPts val="0"/>
              </a:spcBef>
              <a:spcAft>
                <a:spcPts val="0"/>
              </a:spcAft>
              <a:defRPr/>
            </a:pPr>
            <a:r>
              <a:rPr lang="en-GB" b="1" dirty="0" smtClean="0"/>
              <a:t>!!! </a:t>
            </a:r>
            <a:r>
              <a:rPr lang="en-GB" i="1" dirty="0" err="1" smtClean="0"/>
              <a:t>KeyQuest</a:t>
            </a:r>
            <a:r>
              <a:rPr lang="en-GB" i="1" dirty="0" smtClean="0"/>
              <a:t> 2012 is significantly different to the previous versions of the database.</a:t>
            </a:r>
            <a:endParaRPr lang="en-AU" i="1" dirty="0" smtClean="0"/>
          </a:p>
          <a:p>
            <a:pPr fontAlgn="auto">
              <a:spcBef>
                <a:spcPts val="0"/>
              </a:spcBef>
              <a:spcAft>
                <a:spcPts val="0"/>
              </a:spcAft>
              <a:defRPr/>
            </a:pPr>
            <a:endParaRPr lang="en-AU" dirty="0" smtClean="0"/>
          </a:p>
          <a:p>
            <a:pPr fontAlgn="auto">
              <a:spcBef>
                <a:spcPts val="0"/>
              </a:spcBef>
              <a:spcAft>
                <a:spcPts val="0"/>
              </a:spcAft>
              <a:defRPr/>
            </a:pPr>
            <a:r>
              <a:rPr lang="en-GB" dirty="0" smtClean="0"/>
              <a:t>The platform for previous versions of </a:t>
            </a:r>
            <a:r>
              <a:rPr lang="en-GB" dirty="0" err="1" smtClean="0"/>
              <a:t>KeyQuest</a:t>
            </a:r>
            <a:r>
              <a:rPr lang="en-GB" dirty="0" smtClean="0"/>
              <a:t> was Microsoft Access. The platform for </a:t>
            </a:r>
            <a:r>
              <a:rPr lang="en-GB" dirty="0" err="1" smtClean="0"/>
              <a:t>KeyQuest</a:t>
            </a:r>
            <a:r>
              <a:rPr lang="en-GB" dirty="0" smtClean="0"/>
              <a:t> 2012 is Eclipse. The main consequences of this platform change are:</a:t>
            </a:r>
            <a:endParaRPr lang="en-AU" dirty="0" smtClean="0"/>
          </a:p>
          <a:p>
            <a:pPr fontAlgn="auto">
              <a:spcBef>
                <a:spcPts val="0"/>
              </a:spcBef>
              <a:spcAft>
                <a:spcPts val="0"/>
              </a:spcAft>
              <a:defRPr/>
            </a:pPr>
            <a:r>
              <a:rPr lang="en-GB" dirty="0" smtClean="0"/>
              <a:t>- the interface looks different;</a:t>
            </a:r>
            <a:endParaRPr lang="en-AU" dirty="0" smtClean="0"/>
          </a:p>
          <a:p>
            <a:pPr fontAlgn="auto">
              <a:spcBef>
                <a:spcPts val="0"/>
              </a:spcBef>
              <a:spcAft>
                <a:spcPts val="0"/>
              </a:spcAft>
              <a:defRPr/>
            </a:pPr>
            <a:r>
              <a:rPr lang="en-GB" dirty="0" smtClean="0"/>
              <a:t>- the database is no longer vulnerable to Microsoft-specific bugs; </a:t>
            </a:r>
            <a:endParaRPr lang="en-AU" dirty="0" smtClean="0"/>
          </a:p>
          <a:p>
            <a:pPr fontAlgn="auto">
              <a:spcBef>
                <a:spcPts val="0"/>
              </a:spcBef>
              <a:spcAft>
                <a:spcPts val="0"/>
              </a:spcAft>
              <a:defRPr/>
            </a:pPr>
            <a:r>
              <a:rPr lang="en-GB" dirty="0" smtClean="0"/>
              <a:t>- each national centre’s database will be connected via the internet to a central database located at ACER, thereby allowing for easy   data updates both ways. </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smtClean="0"/>
          </a:p>
          <a:p>
            <a:pPr fontAlgn="auto">
              <a:spcBef>
                <a:spcPts val="0"/>
              </a:spcBef>
              <a:spcAft>
                <a:spcPts val="0"/>
              </a:spcAft>
              <a:defRPr/>
            </a:pPr>
            <a:endParaRPr lang="en-AU" dirty="0" smtClean="0"/>
          </a:p>
          <a:p>
            <a:pPr fontAlgn="auto">
              <a:spcBef>
                <a:spcPts val="0"/>
              </a:spcBef>
              <a:spcAft>
                <a:spcPts val="0"/>
              </a:spcAft>
              <a:defRPr/>
            </a:pPr>
            <a:r>
              <a:rPr lang="en-AU" dirty="0" smtClean="0"/>
              <a:t>A number of possible options changes significantly from the previous cycles.</a:t>
            </a:r>
            <a:endParaRPr lang="en-AU"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19D124-83C2-4E0A-BAFC-F4FDFB01EAC5}" type="slidenum">
              <a:rPr lang="en-AU" altLang="ru-RU"/>
              <a:pPr fontAlgn="base">
                <a:spcBef>
                  <a:spcPct val="0"/>
                </a:spcBef>
                <a:spcAft>
                  <a:spcPct val="0"/>
                </a:spcAft>
              </a:pPr>
              <a:t>34</a:t>
            </a:fld>
            <a:endParaRPr lang="en-A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smtClean="0"/>
              <a:t>KeyQuest</a:t>
            </a:r>
            <a:r>
              <a:rPr lang="en-GB" dirty="0" smtClean="0"/>
              <a:t> is a database with many advanced functions designed specifically for PISA.  In addition, </a:t>
            </a:r>
            <a:r>
              <a:rPr lang="en-GB" dirty="0" err="1" smtClean="0"/>
              <a:t>KeyQuest</a:t>
            </a:r>
            <a:r>
              <a:rPr lang="en-GB" dirty="0" smtClean="0"/>
              <a:t> exports files in Excel and some of these files are required to be merged with predefined Word documents.</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The PISA 2012 version of </a:t>
            </a:r>
            <a:r>
              <a:rPr lang="en-GB" dirty="0" err="1" smtClean="0"/>
              <a:t>KeyQuest</a:t>
            </a:r>
            <a:r>
              <a:rPr lang="en-GB" dirty="0" smtClean="0"/>
              <a:t> contains the database structures for all the booklets, questionnaires, and tracking instruments used in </a:t>
            </a:r>
            <a:r>
              <a:rPr lang="en-AU" dirty="0" smtClean="0"/>
              <a:t>PISA 2012. </a:t>
            </a:r>
          </a:p>
          <a:p>
            <a:pPr fontAlgn="auto">
              <a:spcBef>
                <a:spcPts val="0"/>
              </a:spcBef>
              <a:spcAft>
                <a:spcPts val="0"/>
              </a:spcAft>
              <a:defRPr/>
            </a:pPr>
            <a:endParaRPr lang="en-GB" i="1" dirty="0" smtClean="0"/>
          </a:p>
          <a:p>
            <a:pPr fontAlgn="auto">
              <a:spcBef>
                <a:spcPts val="0"/>
              </a:spcBef>
              <a:spcAft>
                <a:spcPts val="0"/>
              </a:spcAft>
              <a:defRPr/>
            </a:pPr>
            <a:r>
              <a:rPr lang="en-GB" b="1" dirty="0" smtClean="0"/>
              <a:t>!!! </a:t>
            </a:r>
            <a:r>
              <a:rPr lang="en-GB" i="1" dirty="0" err="1" smtClean="0"/>
              <a:t>KeyQuest</a:t>
            </a:r>
            <a:r>
              <a:rPr lang="en-GB" i="1" dirty="0" smtClean="0"/>
              <a:t> 2012 is significantly different to the previous versions of the database.</a:t>
            </a:r>
            <a:endParaRPr lang="en-AU" i="1" dirty="0" smtClean="0"/>
          </a:p>
          <a:p>
            <a:pPr fontAlgn="auto">
              <a:spcBef>
                <a:spcPts val="0"/>
              </a:spcBef>
              <a:spcAft>
                <a:spcPts val="0"/>
              </a:spcAft>
              <a:defRPr/>
            </a:pPr>
            <a:endParaRPr lang="en-AU" dirty="0" smtClean="0"/>
          </a:p>
          <a:p>
            <a:pPr fontAlgn="auto">
              <a:spcBef>
                <a:spcPts val="0"/>
              </a:spcBef>
              <a:spcAft>
                <a:spcPts val="0"/>
              </a:spcAft>
              <a:defRPr/>
            </a:pPr>
            <a:r>
              <a:rPr lang="en-GB" dirty="0" smtClean="0"/>
              <a:t>The platform for previous versions of </a:t>
            </a:r>
            <a:r>
              <a:rPr lang="en-GB" dirty="0" err="1" smtClean="0"/>
              <a:t>KeyQuest</a:t>
            </a:r>
            <a:r>
              <a:rPr lang="en-GB" dirty="0" smtClean="0"/>
              <a:t> was Microsoft Access. The platform for </a:t>
            </a:r>
            <a:r>
              <a:rPr lang="en-GB" dirty="0" err="1" smtClean="0"/>
              <a:t>KeyQuest</a:t>
            </a:r>
            <a:r>
              <a:rPr lang="en-GB" dirty="0" smtClean="0"/>
              <a:t> 2012 is Eclipse. The main consequences of this platform change are:</a:t>
            </a:r>
            <a:endParaRPr lang="en-AU" dirty="0" smtClean="0"/>
          </a:p>
          <a:p>
            <a:pPr fontAlgn="auto">
              <a:spcBef>
                <a:spcPts val="0"/>
              </a:spcBef>
              <a:spcAft>
                <a:spcPts val="0"/>
              </a:spcAft>
              <a:defRPr/>
            </a:pPr>
            <a:r>
              <a:rPr lang="en-GB" dirty="0" smtClean="0"/>
              <a:t>- the interface looks different;</a:t>
            </a:r>
            <a:endParaRPr lang="en-AU" dirty="0" smtClean="0"/>
          </a:p>
          <a:p>
            <a:pPr fontAlgn="auto">
              <a:spcBef>
                <a:spcPts val="0"/>
              </a:spcBef>
              <a:spcAft>
                <a:spcPts val="0"/>
              </a:spcAft>
              <a:defRPr/>
            </a:pPr>
            <a:r>
              <a:rPr lang="en-GB" dirty="0" smtClean="0"/>
              <a:t>- the database is no longer vulnerable to Microsoft-specific bugs; </a:t>
            </a:r>
            <a:endParaRPr lang="en-AU" dirty="0" smtClean="0"/>
          </a:p>
          <a:p>
            <a:pPr fontAlgn="auto">
              <a:spcBef>
                <a:spcPts val="0"/>
              </a:spcBef>
              <a:spcAft>
                <a:spcPts val="0"/>
              </a:spcAft>
              <a:defRPr/>
            </a:pPr>
            <a:r>
              <a:rPr lang="en-GB" dirty="0" smtClean="0"/>
              <a:t>- each national centre’s database will be connected via the internet to a central database located at ACER, thereby allowing for easy   data updates both ways. </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smtClean="0"/>
          </a:p>
          <a:p>
            <a:pPr fontAlgn="auto">
              <a:spcBef>
                <a:spcPts val="0"/>
              </a:spcBef>
              <a:spcAft>
                <a:spcPts val="0"/>
              </a:spcAft>
              <a:defRPr/>
            </a:pPr>
            <a:endParaRPr lang="en-AU" dirty="0" smtClean="0"/>
          </a:p>
          <a:p>
            <a:pPr fontAlgn="auto">
              <a:spcBef>
                <a:spcPts val="0"/>
              </a:spcBef>
              <a:spcAft>
                <a:spcPts val="0"/>
              </a:spcAft>
              <a:defRPr/>
            </a:pPr>
            <a:r>
              <a:rPr lang="en-AU" dirty="0" smtClean="0"/>
              <a:t>A number of possible options changes significantly from the previous cycles.</a:t>
            </a:r>
            <a:endParaRPr lang="en-AU"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0241EF-C949-4672-AE74-EE9860890B58}" type="slidenum">
              <a:rPr lang="en-AU" altLang="ru-RU"/>
              <a:pPr fontAlgn="base">
                <a:spcBef>
                  <a:spcPct val="0"/>
                </a:spcBef>
                <a:spcAft>
                  <a:spcPct val="0"/>
                </a:spcAft>
              </a:pPr>
              <a:t>35</a:t>
            </a:fld>
            <a:endParaRPr lang="en-A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22DF6E8-AC8D-4AC7-BF72-7FE256E27A11}" type="slidenum">
              <a:rPr lang="en-AU" altLang="en-AU"/>
              <a:pPr fontAlgn="base">
                <a:spcBef>
                  <a:spcPct val="0"/>
                </a:spcBef>
                <a:spcAft>
                  <a:spcPct val="0"/>
                </a:spcAft>
              </a:pPr>
              <a:t>36</a:t>
            </a:fld>
            <a:endParaRPr lang="en-AU" altLang="en-AU"/>
          </a:p>
        </p:txBody>
      </p:sp>
      <p:sp>
        <p:nvSpPr>
          <p:cNvPr id="71683" name="Rectangle 2"/>
          <p:cNvSpPr>
            <a:spLocks noGrp="1" noRot="1" noChangeAspect="1" noChangeArrowheads="1" noTextEdit="1"/>
          </p:cNvSpPr>
          <p:nvPr>
            <p:ph type="sldImg"/>
          </p:nvPr>
        </p:nvSpPr>
        <p:spPr bwMode="auto">
          <a:xfrm>
            <a:off x="1152525"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14400" y="4341813"/>
            <a:ext cx="50276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C6EEAF2-543C-41ED-A7F9-3F3BE825644E}" type="slidenum">
              <a:rPr lang="en-AU" altLang="en-AU"/>
              <a:pPr fontAlgn="base">
                <a:spcBef>
                  <a:spcPct val="0"/>
                </a:spcBef>
                <a:spcAft>
                  <a:spcPct val="0"/>
                </a:spcAft>
              </a:pPr>
              <a:t>37</a:t>
            </a:fld>
            <a:endParaRPr lang="en-AU" altLang="en-AU"/>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smtClean="0"/>
              <a:t>KeyQuest</a:t>
            </a:r>
            <a:r>
              <a:rPr lang="en-GB" dirty="0" smtClean="0"/>
              <a:t> is a database with many advanced functions designed specifically for PISA.  In addition, </a:t>
            </a:r>
            <a:r>
              <a:rPr lang="en-GB" dirty="0" err="1" smtClean="0"/>
              <a:t>KeyQuest</a:t>
            </a:r>
            <a:r>
              <a:rPr lang="en-GB" dirty="0" smtClean="0"/>
              <a:t> exports files in Excel and some of these files are required to be merged with predefined Word documents.</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The PISA 2012 version of </a:t>
            </a:r>
            <a:r>
              <a:rPr lang="en-GB" dirty="0" err="1" smtClean="0"/>
              <a:t>KeyQuest</a:t>
            </a:r>
            <a:r>
              <a:rPr lang="en-GB" dirty="0" smtClean="0"/>
              <a:t> contains the database structures for all the booklets, questionnaires, and tracking instruments used in </a:t>
            </a:r>
            <a:r>
              <a:rPr lang="en-AU" dirty="0" smtClean="0"/>
              <a:t>PISA 2012. </a:t>
            </a:r>
          </a:p>
          <a:p>
            <a:pPr fontAlgn="auto">
              <a:spcBef>
                <a:spcPts val="0"/>
              </a:spcBef>
              <a:spcAft>
                <a:spcPts val="0"/>
              </a:spcAft>
              <a:defRPr/>
            </a:pPr>
            <a:endParaRPr lang="en-GB" i="1" dirty="0" smtClean="0"/>
          </a:p>
          <a:p>
            <a:pPr fontAlgn="auto">
              <a:spcBef>
                <a:spcPts val="0"/>
              </a:spcBef>
              <a:spcAft>
                <a:spcPts val="0"/>
              </a:spcAft>
              <a:defRPr/>
            </a:pPr>
            <a:r>
              <a:rPr lang="en-GB" b="1" dirty="0" smtClean="0"/>
              <a:t>!!! </a:t>
            </a:r>
            <a:r>
              <a:rPr lang="en-GB" i="1" dirty="0" err="1" smtClean="0"/>
              <a:t>KeyQuest</a:t>
            </a:r>
            <a:r>
              <a:rPr lang="en-GB" i="1" dirty="0" smtClean="0"/>
              <a:t> 2012 is significantly different to the previous versions of the database.</a:t>
            </a:r>
            <a:endParaRPr lang="en-AU" i="1" dirty="0" smtClean="0"/>
          </a:p>
          <a:p>
            <a:pPr fontAlgn="auto">
              <a:spcBef>
                <a:spcPts val="0"/>
              </a:spcBef>
              <a:spcAft>
                <a:spcPts val="0"/>
              </a:spcAft>
              <a:defRPr/>
            </a:pPr>
            <a:endParaRPr lang="en-AU" dirty="0" smtClean="0"/>
          </a:p>
          <a:p>
            <a:pPr fontAlgn="auto">
              <a:spcBef>
                <a:spcPts val="0"/>
              </a:spcBef>
              <a:spcAft>
                <a:spcPts val="0"/>
              </a:spcAft>
              <a:defRPr/>
            </a:pPr>
            <a:r>
              <a:rPr lang="en-GB" dirty="0" smtClean="0"/>
              <a:t>The platform for previous versions of </a:t>
            </a:r>
            <a:r>
              <a:rPr lang="en-GB" dirty="0" err="1" smtClean="0"/>
              <a:t>KeyQuest</a:t>
            </a:r>
            <a:r>
              <a:rPr lang="en-GB" dirty="0" smtClean="0"/>
              <a:t> was Microsoft Access. The platform for </a:t>
            </a:r>
            <a:r>
              <a:rPr lang="en-GB" dirty="0" err="1" smtClean="0"/>
              <a:t>KeyQuest</a:t>
            </a:r>
            <a:r>
              <a:rPr lang="en-GB" dirty="0" smtClean="0"/>
              <a:t> 2012 is Eclipse. The main consequences of this platform change are:</a:t>
            </a:r>
            <a:endParaRPr lang="en-AU" dirty="0" smtClean="0"/>
          </a:p>
          <a:p>
            <a:pPr fontAlgn="auto">
              <a:spcBef>
                <a:spcPts val="0"/>
              </a:spcBef>
              <a:spcAft>
                <a:spcPts val="0"/>
              </a:spcAft>
              <a:defRPr/>
            </a:pPr>
            <a:r>
              <a:rPr lang="en-GB" dirty="0" smtClean="0"/>
              <a:t>- the interface looks different;</a:t>
            </a:r>
            <a:endParaRPr lang="en-AU" dirty="0" smtClean="0"/>
          </a:p>
          <a:p>
            <a:pPr fontAlgn="auto">
              <a:spcBef>
                <a:spcPts val="0"/>
              </a:spcBef>
              <a:spcAft>
                <a:spcPts val="0"/>
              </a:spcAft>
              <a:defRPr/>
            </a:pPr>
            <a:r>
              <a:rPr lang="en-GB" dirty="0" smtClean="0"/>
              <a:t>- the database is no longer vulnerable to Microsoft-specific bugs; </a:t>
            </a:r>
            <a:endParaRPr lang="en-AU" dirty="0" smtClean="0"/>
          </a:p>
          <a:p>
            <a:pPr fontAlgn="auto">
              <a:spcBef>
                <a:spcPts val="0"/>
              </a:spcBef>
              <a:spcAft>
                <a:spcPts val="0"/>
              </a:spcAft>
              <a:defRPr/>
            </a:pPr>
            <a:r>
              <a:rPr lang="en-GB" dirty="0" smtClean="0"/>
              <a:t>- each national centre’s database will be connected via the internet to a central database located at ACER, thereby allowing for easy   data updates both ways. </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smtClean="0"/>
          </a:p>
          <a:p>
            <a:pPr fontAlgn="auto">
              <a:spcBef>
                <a:spcPts val="0"/>
              </a:spcBef>
              <a:spcAft>
                <a:spcPts val="0"/>
              </a:spcAft>
              <a:defRPr/>
            </a:pPr>
            <a:endParaRPr lang="en-AU" dirty="0" smtClean="0"/>
          </a:p>
          <a:p>
            <a:pPr fontAlgn="auto">
              <a:spcBef>
                <a:spcPts val="0"/>
              </a:spcBef>
              <a:spcAft>
                <a:spcPts val="0"/>
              </a:spcAft>
              <a:defRPr/>
            </a:pPr>
            <a:r>
              <a:rPr lang="en-AU" dirty="0" smtClean="0"/>
              <a:t>A number of possible options changes significantly from the previous cycles.</a:t>
            </a:r>
            <a:endParaRPr lang="en-AU"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CBC0CC-2D98-479E-A8FC-FA72ADD8E3DD}" type="slidenum">
              <a:rPr lang="en-AU" altLang="ru-RU"/>
              <a:pPr fontAlgn="base">
                <a:spcBef>
                  <a:spcPct val="0"/>
                </a:spcBef>
                <a:spcAft>
                  <a:spcPct val="0"/>
                </a:spcAft>
              </a:pPr>
              <a:t>39</a:t>
            </a:fld>
            <a:endParaRPr lang="en-A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smtClean="0"/>
              <a:t>KeyQuest</a:t>
            </a:r>
            <a:r>
              <a:rPr lang="en-GB" dirty="0" smtClean="0"/>
              <a:t> is a database with many advanced functions designed specifically for PISA.  In addition, </a:t>
            </a:r>
            <a:r>
              <a:rPr lang="en-GB" dirty="0" err="1" smtClean="0"/>
              <a:t>KeyQuest</a:t>
            </a:r>
            <a:r>
              <a:rPr lang="en-GB" dirty="0" smtClean="0"/>
              <a:t> exports files in Excel and some of these files are required to be merged with predefined Word documents.</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The PISA 2012 version of </a:t>
            </a:r>
            <a:r>
              <a:rPr lang="en-GB" dirty="0" err="1" smtClean="0"/>
              <a:t>KeyQuest</a:t>
            </a:r>
            <a:r>
              <a:rPr lang="en-GB" dirty="0" smtClean="0"/>
              <a:t> contains the database structures for all the booklets, questionnaires, and tracking instruments used in </a:t>
            </a:r>
            <a:r>
              <a:rPr lang="en-AU" dirty="0" smtClean="0"/>
              <a:t>PISA 2012. </a:t>
            </a:r>
          </a:p>
          <a:p>
            <a:pPr fontAlgn="auto">
              <a:spcBef>
                <a:spcPts val="0"/>
              </a:spcBef>
              <a:spcAft>
                <a:spcPts val="0"/>
              </a:spcAft>
              <a:defRPr/>
            </a:pPr>
            <a:endParaRPr lang="en-GB" i="1" dirty="0" smtClean="0"/>
          </a:p>
          <a:p>
            <a:pPr fontAlgn="auto">
              <a:spcBef>
                <a:spcPts val="0"/>
              </a:spcBef>
              <a:spcAft>
                <a:spcPts val="0"/>
              </a:spcAft>
              <a:defRPr/>
            </a:pPr>
            <a:r>
              <a:rPr lang="en-GB" b="1" dirty="0" smtClean="0"/>
              <a:t>!!! </a:t>
            </a:r>
            <a:r>
              <a:rPr lang="en-GB" i="1" dirty="0" err="1" smtClean="0"/>
              <a:t>KeyQuest</a:t>
            </a:r>
            <a:r>
              <a:rPr lang="en-GB" i="1" dirty="0" smtClean="0"/>
              <a:t> 2012 is significantly different to the previous versions of the database.</a:t>
            </a:r>
            <a:endParaRPr lang="en-AU" i="1" dirty="0" smtClean="0"/>
          </a:p>
          <a:p>
            <a:pPr fontAlgn="auto">
              <a:spcBef>
                <a:spcPts val="0"/>
              </a:spcBef>
              <a:spcAft>
                <a:spcPts val="0"/>
              </a:spcAft>
              <a:defRPr/>
            </a:pPr>
            <a:endParaRPr lang="en-AU" dirty="0" smtClean="0"/>
          </a:p>
          <a:p>
            <a:pPr fontAlgn="auto">
              <a:spcBef>
                <a:spcPts val="0"/>
              </a:spcBef>
              <a:spcAft>
                <a:spcPts val="0"/>
              </a:spcAft>
              <a:defRPr/>
            </a:pPr>
            <a:r>
              <a:rPr lang="en-GB" dirty="0" smtClean="0"/>
              <a:t>The platform for previous versions of </a:t>
            </a:r>
            <a:r>
              <a:rPr lang="en-GB" dirty="0" err="1" smtClean="0"/>
              <a:t>KeyQuest</a:t>
            </a:r>
            <a:r>
              <a:rPr lang="en-GB" dirty="0" smtClean="0"/>
              <a:t> was Microsoft Access. The platform for </a:t>
            </a:r>
            <a:r>
              <a:rPr lang="en-GB" dirty="0" err="1" smtClean="0"/>
              <a:t>KeyQuest</a:t>
            </a:r>
            <a:r>
              <a:rPr lang="en-GB" dirty="0" smtClean="0"/>
              <a:t> 2012 is Eclipse. The main consequences of this platform change are:</a:t>
            </a:r>
            <a:endParaRPr lang="en-AU" dirty="0" smtClean="0"/>
          </a:p>
          <a:p>
            <a:pPr fontAlgn="auto">
              <a:spcBef>
                <a:spcPts val="0"/>
              </a:spcBef>
              <a:spcAft>
                <a:spcPts val="0"/>
              </a:spcAft>
              <a:defRPr/>
            </a:pPr>
            <a:r>
              <a:rPr lang="en-GB" dirty="0" smtClean="0"/>
              <a:t>- the interface looks different;</a:t>
            </a:r>
            <a:endParaRPr lang="en-AU" dirty="0" smtClean="0"/>
          </a:p>
          <a:p>
            <a:pPr fontAlgn="auto">
              <a:spcBef>
                <a:spcPts val="0"/>
              </a:spcBef>
              <a:spcAft>
                <a:spcPts val="0"/>
              </a:spcAft>
              <a:defRPr/>
            </a:pPr>
            <a:r>
              <a:rPr lang="en-GB" dirty="0" smtClean="0"/>
              <a:t>- the database is no longer vulnerable to Microsoft-specific bugs; </a:t>
            </a:r>
            <a:endParaRPr lang="en-AU" dirty="0" smtClean="0"/>
          </a:p>
          <a:p>
            <a:pPr fontAlgn="auto">
              <a:spcBef>
                <a:spcPts val="0"/>
              </a:spcBef>
              <a:spcAft>
                <a:spcPts val="0"/>
              </a:spcAft>
              <a:defRPr/>
            </a:pPr>
            <a:r>
              <a:rPr lang="en-GB" dirty="0" smtClean="0"/>
              <a:t>- each national centre’s database will be connected via the internet to a central database located at ACER, thereby allowing for easy   data updates both ways. </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smtClean="0"/>
          </a:p>
          <a:p>
            <a:pPr fontAlgn="auto">
              <a:spcBef>
                <a:spcPts val="0"/>
              </a:spcBef>
              <a:spcAft>
                <a:spcPts val="0"/>
              </a:spcAft>
              <a:defRPr/>
            </a:pPr>
            <a:endParaRPr lang="en-AU" dirty="0" smtClean="0"/>
          </a:p>
          <a:p>
            <a:pPr fontAlgn="auto">
              <a:spcBef>
                <a:spcPts val="0"/>
              </a:spcBef>
              <a:spcAft>
                <a:spcPts val="0"/>
              </a:spcAft>
              <a:defRPr/>
            </a:pPr>
            <a:r>
              <a:rPr lang="en-AU" dirty="0" smtClean="0"/>
              <a:t>A number of possible options changes significantly from the previous cycles.</a:t>
            </a:r>
            <a:endParaRPr lang="en-AU"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AE9C13-4599-443F-A7F8-68D15A72B207}" type="slidenum">
              <a:rPr lang="en-AU" altLang="ru-RU"/>
              <a:pPr fontAlgn="base">
                <a:spcBef>
                  <a:spcPct val="0"/>
                </a:spcBef>
                <a:spcAft>
                  <a:spcPct val="0"/>
                </a:spcAft>
              </a:pPr>
              <a:t>40</a:t>
            </a:fld>
            <a:endParaRPr lang="en-A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AU"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A0104F-4FFF-4CE1-8707-77C34075654B}" type="slidenum">
              <a:rPr lang="en-AU" altLang="ru-RU"/>
              <a:pPr fontAlgn="base">
                <a:spcBef>
                  <a:spcPct val="0"/>
                </a:spcBef>
                <a:spcAft>
                  <a:spcPct val="0"/>
                </a:spcAft>
              </a:pPr>
              <a:t>7</a:t>
            </a:fld>
            <a:endParaRPr lang="en-A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err="1" smtClean="0"/>
              <a:t>KeyQuest</a:t>
            </a:r>
            <a:r>
              <a:rPr lang="en-GB" dirty="0" smtClean="0"/>
              <a:t> is a database with many advanced functions designed specifically for PISA.  In addition, </a:t>
            </a:r>
            <a:r>
              <a:rPr lang="en-GB" dirty="0" err="1" smtClean="0"/>
              <a:t>KeyQuest</a:t>
            </a:r>
            <a:r>
              <a:rPr lang="en-GB" dirty="0" smtClean="0"/>
              <a:t> exports files in Excel and some of these files are required to be merged with predefined Word documents.</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The PISA 2012 version of </a:t>
            </a:r>
            <a:r>
              <a:rPr lang="en-GB" dirty="0" err="1" smtClean="0"/>
              <a:t>KeyQuest</a:t>
            </a:r>
            <a:r>
              <a:rPr lang="en-GB" dirty="0" smtClean="0"/>
              <a:t> contains the database structures for all the booklets, questionnaires, and tracking instruments used in </a:t>
            </a:r>
            <a:r>
              <a:rPr lang="en-AU" dirty="0" smtClean="0"/>
              <a:t>PISA 2012. </a:t>
            </a:r>
          </a:p>
          <a:p>
            <a:pPr fontAlgn="auto">
              <a:spcBef>
                <a:spcPts val="0"/>
              </a:spcBef>
              <a:spcAft>
                <a:spcPts val="0"/>
              </a:spcAft>
              <a:defRPr/>
            </a:pPr>
            <a:endParaRPr lang="en-GB" i="1" dirty="0" smtClean="0"/>
          </a:p>
          <a:p>
            <a:pPr fontAlgn="auto">
              <a:spcBef>
                <a:spcPts val="0"/>
              </a:spcBef>
              <a:spcAft>
                <a:spcPts val="0"/>
              </a:spcAft>
              <a:defRPr/>
            </a:pPr>
            <a:r>
              <a:rPr lang="en-GB" b="1" dirty="0" smtClean="0"/>
              <a:t>!!! </a:t>
            </a:r>
            <a:r>
              <a:rPr lang="en-GB" i="1" dirty="0" err="1" smtClean="0"/>
              <a:t>KeyQuest</a:t>
            </a:r>
            <a:r>
              <a:rPr lang="en-GB" i="1" dirty="0" smtClean="0"/>
              <a:t> 2012 is significantly different to the previous versions of the database.</a:t>
            </a:r>
            <a:endParaRPr lang="en-AU" i="1" dirty="0" smtClean="0"/>
          </a:p>
          <a:p>
            <a:pPr fontAlgn="auto">
              <a:spcBef>
                <a:spcPts val="0"/>
              </a:spcBef>
              <a:spcAft>
                <a:spcPts val="0"/>
              </a:spcAft>
              <a:defRPr/>
            </a:pPr>
            <a:endParaRPr lang="en-AU" dirty="0" smtClean="0"/>
          </a:p>
          <a:p>
            <a:pPr fontAlgn="auto">
              <a:spcBef>
                <a:spcPts val="0"/>
              </a:spcBef>
              <a:spcAft>
                <a:spcPts val="0"/>
              </a:spcAft>
              <a:defRPr/>
            </a:pPr>
            <a:r>
              <a:rPr lang="en-GB" dirty="0" smtClean="0"/>
              <a:t>The platform for previous versions of </a:t>
            </a:r>
            <a:r>
              <a:rPr lang="en-GB" dirty="0" err="1" smtClean="0"/>
              <a:t>KeyQuest</a:t>
            </a:r>
            <a:r>
              <a:rPr lang="en-GB" dirty="0" smtClean="0"/>
              <a:t> was Microsoft Access. The platform for </a:t>
            </a:r>
            <a:r>
              <a:rPr lang="en-GB" dirty="0" err="1" smtClean="0"/>
              <a:t>KeyQuest</a:t>
            </a:r>
            <a:r>
              <a:rPr lang="en-GB" dirty="0" smtClean="0"/>
              <a:t> 2012 is Eclipse. The main consequences of this platform change are:</a:t>
            </a:r>
            <a:endParaRPr lang="en-AU" dirty="0" smtClean="0"/>
          </a:p>
          <a:p>
            <a:pPr fontAlgn="auto">
              <a:spcBef>
                <a:spcPts val="0"/>
              </a:spcBef>
              <a:spcAft>
                <a:spcPts val="0"/>
              </a:spcAft>
              <a:defRPr/>
            </a:pPr>
            <a:r>
              <a:rPr lang="en-GB" dirty="0" smtClean="0"/>
              <a:t>- the interface looks different;</a:t>
            </a:r>
            <a:endParaRPr lang="en-AU" dirty="0" smtClean="0"/>
          </a:p>
          <a:p>
            <a:pPr fontAlgn="auto">
              <a:spcBef>
                <a:spcPts val="0"/>
              </a:spcBef>
              <a:spcAft>
                <a:spcPts val="0"/>
              </a:spcAft>
              <a:defRPr/>
            </a:pPr>
            <a:r>
              <a:rPr lang="en-GB" dirty="0" smtClean="0"/>
              <a:t>- the database is no longer vulnerable to Microsoft-specific bugs; </a:t>
            </a:r>
            <a:endParaRPr lang="en-AU" dirty="0" smtClean="0"/>
          </a:p>
          <a:p>
            <a:pPr fontAlgn="auto">
              <a:spcBef>
                <a:spcPts val="0"/>
              </a:spcBef>
              <a:spcAft>
                <a:spcPts val="0"/>
              </a:spcAft>
              <a:defRPr/>
            </a:pPr>
            <a:r>
              <a:rPr lang="en-GB" dirty="0" smtClean="0"/>
              <a:t>- each national centre’s database will be connected via the internet to a central database located at ACER, thereby allowing for easy   data updates both ways. </a:t>
            </a:r>
            <a:endParaRPr lang="en-AU"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In addition to the change of platform, some changes have been made to the sampling processes and the sampling algorithm itself. The purpose of these changes is to simplify sampling for national centres while accommodating the growing demands of both national and international options. These changes led to the elimination of some sampling steps and the introduction of some new variables. </a:t>
            </a:r>
            <a:endParaRPr lang="en-AU" dirty="0" smtClean="0"/>
          </a:p>
          <a:p>
            <a:pPr fontAlgn="auto">
              <a:spcBef>
                <a:spcPts val="0"/>
              </a:spcBef>
              <a:spcAft>
                <a:spcPts val="0"/>
              </a:spcAft>
              <a:defRPr/>
            </a:pPr>
            <a:endParaRPr lang="en-AU" dirty="0" smtClean="0"/>
          </a:p>
          <a:p>
            <a:pPr fontAlgn="auto">
              <a:spcBef>
                <a:spcPts val="0"/>
              </a:spcBef>
              <a:spcAft>
                <a:spcPts val="0"/>
              </a:spcAft>
              <a:defRPr/>
            </a:pPr>
            <a:r>
              <a:rPr lang="en-AU" dirty="0" smtClean="0"/>
              <a:t>A number of possible options changes significantly from the previous cycles.</a:t>
            </a:r>
            <a:endParaRPr lang="en-AU"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8E2C36-898D-40D9-BD90-42F77E2908FE}" type="slidenum">
              <a:rPr lang="en-AU" altLang="ru-RU"/>
              <a:pPr fontAlgn="base">
                <a:spcBef>
                  <a:spcPct val="0"/>
                </a:spcBef>
                <a:spcAft>
                  <a:spcPct val="0"/>
                </a:spcAft>
              </a:pPr>
              <a:t>41</a:t>
            </a:fld>
            <a:endParaRPr lang="en-A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smtClean="0"/>
              <a:t>A feature of this design is that booklet 12 is a complete booklet link to PISA 2009 (in 2009 it was called booklet 10). That is, booklet 12 contains four link units across the three core paper-based domains and they appear in exactly the same order as they did in one of the common booklets administered in 2009. It is expected that the inclusion of a complete booklet link will assist the estimation of trend.</a:t>
            </a:r>
            <a:endParaRPr lang="en-AU" dirty="0" smtClean="0"/>
          </a:p>
          <a:p>
            <a:pPr fontAlgn="auto">
              <a:spcBef>
                <a:spcPts val="0"/>
              </a:spcBef>
              <a:spcAft>
                <a:spcPts val="0"/>
              </a:spcAft>
              <a:defRPr/>
            </a:pPr>
            <a:endParaRPr lang="en-AU"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0E76A57-28D8-4E76-80C8-A82B2BAB6BB9}" type="slidenum">
              <a:rPr lang="en-AU" altLang="ru-RU"/>
              <a:pPr fontAlgn="base">
                <a:spcBef>
                  <a:spcPct val="0"/>
                </a:spcBef>
                <a:spcAft>
                  <a:spcPct val="0"/>
                </a:spcAft>
              </a:pPr>
              <a:t>8</a:t>
            </a:fld>
            <a:endParaRPr lang="en-A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smtClean="0"/>
              <a:t>Main features: major domain emphasis, and balanced design</a:t>
            </a:r>
            <a:r>
              <a:rPr lang="en-US" dirty="0" smtClean="0"/>
              <a:t> </a:t>
            </a:r>
            <a:endParaRPr lang="en-AU"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AF6CCBE-A730-410E-8EE7-1D72AF905264}" type="slidenum">
              <a:rPr lang="en-AU" altLang="ru-RU"/>
              <a:pPr fontAlgn="base">
                <a:spcBef>
                  <a:spcPct val="0"/>
                </a:spcBef>
                <a:spcAft>
                  <a:spcPct val="0"/>
                </a:spcAft>
              </a:pPr>
              <a:t>9</a:t>
            </a:fld>
            <a:endParaRPr lang="en-A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AU"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58F8F9-147E-41E3-B860-924B36A74DE0}" type="slidenum">
              <a:rPr lang="en-AU" altLang="ru-RU"/>
              <a:pPr fontAlgn="base">
                <a:spcBef>
                  <a:spcPct val="0"/>
                </a:spcBef>
                <a:spcAft>
                  <a:spcPct val="0"/>
                </a:spcAft>
              </a:pPr>
              <a:t>10</a:t>
            </a:fld>
            <a:endParaRPr lang="en-A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AB137EE-628B-43B3-81A3-BFFC405B0240}" type="slidenum">
              <a:rPr lang="ru-RU" altLang="ru-RU"/>
              <a:pPr fontAlgn="base">
                <a:spcBef>
                  <a:spcPct val="0"/>
                </a:spcBef>
                <a:spcAft>
                  <a:spcPct val="0"/>
                </a:spcAft>
              </a:pPr>
              <a:t>11</a:t>
            </a:fld>
            <a:endParaRPr lang="ru-RU" altLang="ru-RU"/>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F5709CB-BA62-443B-B8A1-A5D55AC10AB5}" type="slidenum">
              <a:rPr lang="ru-RU" altLang="ru-RU"/>
              <a:pPr fontAlgn="base">
                <a:spcBef>
                  <a:spcPct val="0"/>
                </a:spcBef>
                <a:spcAft>
                  <a:spcPct val="0"/>
                </a:spcAft>
              </a:pPr>
              <a:t>12</a:t>
            </a:fld>
            <a:endParaRPr lang="ru-RU" altLang="ru-RU"/>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C885140-E804-4F79-8F24-C05407636580}" type="slidenum">
              <a:rPr lang="ru-RU" altLang="ru-RU"/>
              <a:pPr fontAlgn="base">
                <a:spcBef>
                  <a:spcPct val="0"/>
                </a:spcBef>
                <a:spcAft>
                  <a:spcPct val="0"/>
                </a:spcAft>
              </a:pPr>
              <a:t>22</a:t>
            </a:fld>
            <a:endParaRPr lang="ru-RU" altLang="ru-RU"/>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owerPointBackground 09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71604" y="2130425"/>
            <a:ext cx="7358114" cy="1470025"/>
          </a:xfrm>
        </p:spPr>
        <p:txBody>
          <a:bodyPr/>
          <a:lstStyle/>
          <a:p>
            <a:r>
              <a:rPr lang="en-US" smtClean="0"/>
              <a:t>Click to edit Master title style</a:t>
            </a:r>
            <a:endParaRPr lang="en-AU" dirty="0"/>
          </a:p>
        </p:txBody>
      </p:sp>
      <p:sp>
        <p:nvSpPr>
          <p:cNvPr id="3" name="Subtitle 2"/>
          <p:cNvSpPr>
            <a:spLocks noGrp="1"/>
          </p:cNvSpPr>
          <p:nvPr>
            <p:ph type="subTitle" idx="1"/>
          </p:nvPr>
        </p:nvSpPr>
        <p:spPr>
          <a:xfrm>
            <a:off x="1571604" y="3886200"/>
            <a:ext cx="7358114" cy="1752600"/>
          </a:xfrm>
        </p:spPr>
        <p:txBody>
          <a:bodyPr/>
          <a:lstStyle>
            <a:lvl1pPr marL="0" indent="0" algn="ctr">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78670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9"/>
          <p:cNvSpPr>
            <a:spLocks noGrp="1"/>
          </p:cNvSpPr>
          <p:nvPr>
            <p:ph type="ftr" sz="quarter" idx="10"/>
          </p:nvPr>
        </p:nvSpPr>
        <p:spPr>
          <a:xfrm>
            <a:off x="1571625" y="6494463"/>
            <a:ext cx="6000750"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5"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653E93E9-F279-45D5-A639-918A21B367EC}" type="slidenum">
              <a:rPr/>
              <a:pPr>
                <a:defRPr/>
              </a:pPr>
              <a:t>‹#›</a:t>
            </a:fld>
            <a:endParaRPr dirty="0"/>
          </a:p>
        </p:txBody>
      </p:sp>
    </p:spTree>
    <p:extLst>
      <p:ext uri="{BB962C8B-B14F-4D97-AF65-F5344CB8AC3E}">
        <p14:creationId xmlns:p14="http://schemas.microsoft.com/office/powerpoint/2010/main" val="29939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71604" y="4406900"/>
            <a:ext cx="7358114" cy="1362075"/>
          </a:xfrm>
        </p:spPr>
        <p:txBody>
          <a:bodyPr anchor="t"/>
          <a:lstStyle>
            <a:lvl1pPr algn="l">
              <a:defRPr sz="40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1571604" y="2906713"/>
            <a:ext cx="73581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9"/>
          <p:cNvSpPr>
            <a:spLocks noGrp="1"/>
          </p:cNvSpPr>
          <p:nvPr>
            <p:ph type="ftr" sz="quarter" idx="10"/>
          </p:nvPr>
        </p:nvSpPr>
        <p:spPr/>
        <p:txBody>
          <a:bodyPr/>
          <a:lstStyle>
            <a:lvl1pPr>
              <a:defRPr/>
            </a:lvl1pPr>
          </a:lstStyle>
          <a:p>
            <a:pPr>
              <a:defRPr/>
            </a:pPr>
            <a:r>
              <a:rPr lang="en-AU"/>
              <a:t>NPM Meeting, Singapore, 10-14 October 2011</a:t>
            </a:r>
            <a:endParaRPr lang="en-AU" dirty="0"/>
          </a:p>
        </p:txBody>
      </p:sp>
      <p:sp>
        <p:nvSpPr>
          <p:cNvPr id="5" name="Slide Number Placeholder 10"/>
          <p:cNvSpPr>
            <a:spLocks noGrp="1"/>
          </p:cNvSpPr>
          <p:nvPr>
            <p:ph type="sldNum" sz="quarter" idx="11"/>
          </p:nvPr>
        </p:nvSpPr>
        <p:spPr/>
        <p:txBody>
          <a:bodyPr/>
          <a:lstStyle>
            <a:lvl1pPr>
              <a:defRPr/>
            </a:lvl1pPr>
          </a:lstStyle>
          <a:p>
            <a:pPr>
              <a:defRPr/>
            </a:pPr>
            <a:fld id="{E6E3CE80-85A9-498D-B0B6-DBEFAD934EB2}" type="slidenum">
              <a:rPr/>
              <a:pPr>
                <a:defRPr/>
              </a:pPr>
              <a:t>‹#›</a:t>
            </a:fld>
            <a:endParaRPr dirty="0"/>
          </a:p>
        </p:txBody>
      </p:sp>
    </p:spTree>
    <p:extLst>
      <p:ext uri="{BB962C8B-B14F-4D97-AF65-F5344CB8AC3E}">
        <p14:creationId xmlns:p14="http://schemas.microsoft.com/office/powerpoint/2010/main" val="270425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571604" y="1357298"/>
            <a:ext cx="3571900" cy="507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357818" y="1357298"/>
            <a:ext cx="3571900" cy="507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9"/>
          <p:cNvSpPr>
            <a:spLocks noGrp="1"/>
          </p:cNvSpPr>
          <p:nvPr>
            <p:ph type="ftr" sz="quarter" idx="10"/>
          </p:nvPr>
        </p:nvSpPr>
        <p:spPr/>
        <p:txBody>
          <a:bodyPr/>
          <a:lstStyle>
            <a:lvl1pPr>
              <a:defRPr/>
            </a:lvl1pPr>
          </a:lstStyle>
          <a:p>
            <a:pPr>
              <a:defRPr/>
            </a:pPr>
            <a:r>
              <a:rPr lang="en-AU"/>
              <a:t>NPM Meeting, Singapore, 10-14 October 2011</a:t>
            </a:r>
            <a:endParaRPr lang="en-AU" dirty="0"/>
          </a:p>
        </p:txBody>
      </p:sp>
      <p:sp>
        <p:nvSpPr>
          <p:cNvPr id="6" name="Slide Number Placeholder 10"/>
          <p:cNvSpPr>
            <a:spLocks noGrp="1"/>
          </p:cNvSpPr>
          <p:nvPr>
            <p:ph type="sldNum" sz="quarter" idx="11"/>
          </p:nvPr>
        </p:nvSpPr>
        <p:spPr/>
        <p:txBody>
          <a:bodyPr/>
          <a:lstStyle>
            <a:lvl1pPr>
              <a:defRPr/>
            </a:lvl1pPr>
          </a:lstStyle>
          <a:p>
            <a:pPr>
              <a:defRPr/>
            </a:pPr>
            <a:fld id="{AA26F53B-5D3C-4405-98D7-8E21CDD89DAA}" type="slidenum">
              <a:rPr/>
              <a:pPr>
                <a:defRPr/>
              </a:pPr>
              <a:t>‹#›</a:t>
            </a:fld>
            <a:endParaRPr dirty="0"/>
          </a:p>
        </p:txBody>
      </p:sp>
    </p:spTree>
    <p:extLst>
      <p:ext uri="{BB962C8B-B14F-4D97-AF65-F5344CB8AC3E}">
        <p14:creationId xmlns:p14="http://schemas.microsoft.com/office/powerpoint/2010/main" val="267890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1603382" y="1357298"/>
            <a:ext cx="3540122" cy="817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3382" y="2174874"/>
            <a:ext cx="3540122" cy="4254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357818" y="1357298"/>
            <a:ext cx="3571900" cy="817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57818" y="2174874"/>
            <a:ext cx="3571900" cy="4254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Footer Placeholder 9"/>
          <p:cNvSpPr>
            <a:spLocks noGrp="1"/>
          </p:cNvSpPr>
          <p:nvPr>
            <p:ph type="ftr" sz="quarter" idx="10"/>
          </p:nvPr>
        </p:nvSpPr>
        <p:spPr/>
        <p:txBody>
          <a:bodyPr/>
          <a:lstStyle>
            <a:lvl1pPr>
              <a:defRPr/>
            </a:lvl1pPr>
          </a:lstStyle>
          <a:p>
            <a:pPr>
              <a:defRPr/>
            </a:pPr>
            <a:r>
              <a:rPr lang="en-AU"/>
              <a:t>NPM Meeting, Singapore, 10-14 October 2011</a:t>
            </a:r>
            <a:endParaRPr lang="en-AU" dirty="0"/>
          </a:p>
        </p:txBody>
      </p:sp>
      <p:sp>
        <p:nvSpPr>
          <p:cNvPr id="8" name="Slide Number Placeholder 10"/>
          <p:cNvSpPr>
            <a:spLocks noGrp="1"/>
          </p:cNvSpPr>
          <p:nvPr>
            <p:ph type="sldNum" sz="quarter" idx="11"/>
          </p:nvPr>
        </p:nvSpPr>
        <p:spPr/>
        <p:txBody>
          <a:bodyPr/>
          <a:lstStyle>
            <a:lvl1pPr>
              <a:defRPr/>
            </a:lvl1pPr>
          </a:lstStyle>
          <a:p>
            <a:pPr>
              <a:defRPr/>
            </a:pPr>
            <a:fld id="{BE4D8217-B736-44CC-ACFB-C34F9D09D3BA}" type="slidenum">
              <a:rPr/>
              <a:pPr>
                <a:defRPr/>
              </a:pPr>
              <a:t>‹#›</a:t>
            </a:fld>
            <a:endParaRPr dirty="0"/>
          </a:p>
        </p:txBody>
      </p:sp>
    </p:spTree>
    <p:extLst>
      <p:ext uri="{BB962C8B-B14F-4D97-AF65-F5344CB8AC3E}">
        <p14:creationId xmlns:p14="http://schemas.microsoft.com/office/powerpoint/2010/main" val="896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9"/>
          <p:cNvSpPr>
            <a:spLocks noGrp="1"/>
          </p:cNvSpPr>
          <p:nvPr>
            <p:ph type="ftr" sz="quarter" idx="10"/>
          </p:nvPr>
        </p:nvSpPr>
        <p:spPr>
          <a:xfrm>
            <a:off x="1571625" y="6494463"/>
            <a:ext cx="6000750"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4"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EA6B775B-3D81-4FC0-A8CC-E4016DF861FC}" type="slidenum">
              <a:rPr/>
              <a:pPr>
                <a:defRPr/>
              </a:pPr>
              <a:t>‹#›</a:t>
            </a:fld>
            <a:endParaRPr dirty="0"/>
          </a:p>
        </p:txBody>
      </p:sp>
    </p:spTree>
    <p:extLst>
      <p:ext uri="{BB962C8B-B14F-4D97-AF65-F5344CB8AC3E}">
        <p14:creationId xmlns:p14="http://schemas.microsoft.com/office/powerpoint/2010/main" val="320475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5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04" y="142853"/>
            <a:ext cx="2500330" cy="1292248"/>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4214810" y="142852"/>
            <a:ext cx="4714908" cy="62865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571604" y="1435100"/>
            <a:ext cx="2500330" cy="49942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9"/>
          <p:cNvSpPr>
            <a:spLocks noGrp="1"/>
          </p:cNvSpPr>
          <p:nvPr>
            <p:ph type="ftr" sz="quarter" idx="10"/>
          </p:nvPr>
        </p:nvSpPr>
        <p:spPr>
          <a:xfrm>
            <a:off x="1571625" y="6494463"/>
            <a:ext cx="5929313"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6"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8195FB34-0E18-477D-BFAA-2301A944AE40}" type="slidenum">
              <a:rPr/>
              <a:pPr>
                <a:defRPr/>
              </a:pPr>
              <a:t>‹#›</a:t>
            </a:fld>
            <a:endParaRPr dirty="0"/>
          </a:p>
        </p:txBody>
      </p:sp>
    </p:spTree>
    <p:extLst>
      <p:ext uri="{BB962C8B-B14F-4D97-AF65-F5344CB8AC3E}">
        <p14:creationId xmlns:p14="http://schemas.microsoft.com/office/powerpoint/2010/main" val="125215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04" y="4800600"/>
            <a:ext cx="7358114"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571604" y="285728"/>
            <a:ext cx="7358114" cy="4441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571604" y="5367338"/>
            <a:ext cx="735811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9"/>
          <p:cNvSpPr>
            <a:spLocks noGrp="1"/>
          </p:cNvSpPr>
          <p:nvPr>
            <p:ph type="ftr" sz="quarter" idx="10"/>
          </p:nvPr>
        </p:nvSpPr>
        <p:spPr>
          <a:xfrm>
            <a:off x="1571625" y="6494463"/>
            <a:ext cx="6000750" cy="292100"/>
          </a:xfrm>
        </p:spPr>
        <p:txBody>
          <a:bodyPr/>
          <a:lstStyle>
            <a:lvl1pPr algn="l">
              <a:defRPr sz="1200" b="1" smtClean="0">
                <a:solidFill>
                  <a:schemeClr val="tx2"/>
                </a:solidFill>
              </a:defRPr>
            </a:lvl1pPr>
          </a:lstStyle>
          <a:p>
            <a:pPr>
              <a:defRPr/>
            </a:pPr>
            <a:r>
              <a:rPr lang="en-AU"/>
              <a:t>NPM Meeting, Singapore, 10-14 October 2011</a:t>
            </a:r>
            <a:endParaRPr lang="en-AU" dirty="0"/>
          </a:p>
        </p:txBody>
      </p:sp>
      <p:sp>
        <p:nvSpPr>
          <p:cNvPr id="6" name="Slide Number Placeholder 10"/>
          <p:cNvSpPr>
            <a:spLocks noGrp="1"/>
          </p:cNvSpPr>
          <p:nvPr>
            <p:ph type="sldNum" sz="quarter" idx="11"/>
          </p:nvPr>
        </p:nvSpPr>
        <p:spPr/>
        <p:txBody>
          <a:bodyPr/>
          <a:lstStyle>
            <a:lvl1pPr algn="r">
              <a:defRPr lang="en-AU" sz="1200" b="1" kern="1200" smtClean="0">
                <a:solidFill>
                  <a:schemeClr val="tx2"/>
                </a:solidFill>
                <a:latin typeface="+mn-lt"/>
                <a:ea typeface="+mn-ea"/>
                <a:cs typeface="+mn-cs"/>
              </a:defRPr>
            </a:lvl1pPr>
          </a:lstStyle>
          <a:p>
            <a:pPr>
              <a:defRPr/>
            </a:pPr>
            <a:fld id="{29289F3C-A6FA-4B2F-9BD2-A2B5E690602D}" type="slidenum">
              <a:rPr/>
              <a:pPr>
                <a:defRPr/>
              </a:pPr>
              <a:t>‹#›</a:t>
            </a:fld>
            <a:endParaRPr dirty="0"/>
          </a:p>
        </p:txBody>
      </p:sp>
    </p:spTree>
    <p:extLst>
      <p:ext uri="{BB962C8B-B14F-4D97-AF65-F5344CB8AC3E}">
        <p14:creationId xmlns:p14="http://schemas.microsoft.com/office/powerpoint/2010/main" val="239528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71625" y="142875"/>
            <a:ext cx="73723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endParaRPr lang="en-AU" altLang="ru-RU" smtClean="0"/>
          </a:p>
        </p:txBody>
      </p:sp>
      <p:sp>
        <p:nvSpPr>
          <p:cNvPr id="1027" name="Text Placeholder 2"/>
          <p:cNvSpPr>
            <a:spLocks noGrp="1"/>
          </p:cNvSpPr>
          <p:nvPr>
            <p:ph type="body" idx="1"/>
          </p:nvPr>
        </p:nvSpPr>
        <p:spPr bwMode="auto">
          <a:xfrm>
            <a:off x="1571625" y="1357313"/>
            <a:ext cx="737235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en-AU" altLang="ru-RU" smtClean="0"/>
          </a:p>
        </p:txBody>
      </p:sp>
      <p:sp>
        <p:nvSpPr>
          <p:cNvPr id="10" name="Footer Placeholder 9"/>
          <p:cNvSpPr>
            <a:spLocks noGrp="1"/>
          </p:cNvSpPr>
          <p:nvPr>
            <p:ph type="ftr" sz="quarter" idx="3"/>
          </p:nvPr>
        </p:nvSpPr>
        <p:spPr>
          <a:xfrm>
            <a:off x="1571625" y="6494463"/>
            <a:ext cx="6072188" cy="292100"/>
          </a:xfrm>
          <a:prstGeom prst="rect">
            <a:avLst/>
          </a:prstGeom>
        </p:spPr>
        <p:txBody>
          <a:bodyPr vert="horz" lIns="91440" tIns="45720" rIns="91440" bIns="45720" rtlCol="0" anchor="ctr"/>
          <a:lstStyle>
            <a:lvl1pPr algn="l" fontAlgn="auto">
              <a:spcBef>
                <a:spcPts val="0"/>
              </a:spcBef>
              <a:spcAft>
                <a:spcPts val="0"/>
              </a:spcAft>
              <a:defRPr sz="1200" b="1" smtClean="0">
                <a:solidFill>
                  <a:schemeClr val="tx2"/>
                </a:solidFill>
                <a:latin typeface="+mn-lt"/>
                <a:cs typeface="+mn-cs"/>
              </a:defRPr>
            </a:lvl1pPr>
          </a:lstStyle>
          <a:p>
            <a:pPr>
              <a:defRPr/>
            </a:pPr>
            <a:r>
              <a:rPr lang="en-AU"/>
              <a:t>NPM Meeting, Singapore, 10-14 October 2011</a:t>
            </a:r>
            <a:endParaRPr lang="en-AU" dirty="0"/>
          </a:p>
        </p:txBody>
      </p:sp>
      <p:sp>
        <p:nvSpPr>
          <p:cNvPr id="11" name="Slide Number Placeholder 10"/>
          <p:cNvSpPr>
            <a:spLocks noGrp="1"/>
          </p:cNvSpPr>
          <p:nvPr>
            <p:ph type="sldNum" sz="quarter" idx="4"/>
          </p:nvPr>
        </p:nvSpPr>
        <p:spPr>
          <a:xfrm>
            <a:off x="8072438" y="6494463"/>
            <a:ext cx="857250" cy="292100"/>
          </a:xfrm>
          <a:prstGeom prst="rect">
            <a:avLst/>
          </a:prstGeom>
        </p:spPr>
        <p:txBody>
          <a:bodyPr vert="horz" lIns="91440" tIns="45720" rIns="91440" bIns="45720" rtlCol="0" anchor="ctr"/>
          <a:lstStyle>
            <a:lvl1pPr algn="r" fontAlgn="auto">
              <a:spcBef>
                <a:spcPts val="0"/>
              </a:spcBef>
              <a:spcAft>
                <a:spcPts val="0"/>
              </a:spcAft>
              <a:defRPr lang="en-AU" sz="1200" b="1" kern="1200" smtClean="0">
                <a:solidFill>
                  <a:schemeClr val="tx2"/>
                </a:solidFill>
                <a:latin typeface="+mn-lt"/>
                <a:ea typeface="+mn-ea"/>
                <a:cs typeface="+mn-cs"/>
              </a:defRPr>
            </a:lvl1pPr>
          </a:lstStyle>
          <a:p>
            <a:pPr>
              <a:defRPr/>
            </a:pPr>
            <a:fld id="{35F6F323-D23D-4802-82CD-E60E2F1EFDD2}" type="slidenum">
              <a:rPr/>
              <a:pPr>
                <a:defRPr/>
              </a:pPr>
              <a:t>‹#›</a:t>
            </a:fld>
            <a:endParaRPr dirty="0"/>
          </a:p>
        </p:txBody>
      </p:sp>
      <p:pic>
        <p:nvPicPr>
          <p:cNvPr id="1030" name="Picture 7" descr="PowerPointBackground 09fn.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4" r:id="rId3"/>
    <p:sldLayoutId id="2147483665" r:id="rId4"/>
    <p:sldLayoutId id="2147483666" r:id="rId5"/>
    <p:sldLayoutId id="2147483669" r:id="rId6"/>
    <p:sldLayoutId id="2147483670" r:id="rId7"/>
    <p:sldLayoutId id="2147483671" r:id="rId8"/>
    <p:sldLayoutId id="2147483672" r:id="rId9"/>
  </p:sldLayoutIdLst>
  <p:hf hdr="0" dt="0"/>
  <p:txStyles>
    <p:titleStyle>
      <a:lvl1pPr algn="ctr" rtl="0" fontAlgn="base">
        <a:spcBef>
          <a:spcPct val="0"/>
        </a:spcBef>
        <a:spcAft>
          <a:spcPct val="0"/>
        </a:spcAft>
        <a:defRPr sz="4400" b="1" kern="1200">
          <a:solidFill>
            <a:schemeClr val="tx2"/>
          </a:solidFill>
          <a:latin typeface="+mj-lt"/>
          <a:ea typeface="+mj-ea"/>
          <a:cs typeface="+mj-cs"/>
        </a:defRPr>
      </a:lvl1pPr>
      <a:lvl2pPr algn="ctr" rtl="0" fontAlgn="base">
        <a:spcBef>
          <a:spcPct val="0"/>
        </a:spcBef>
        <a:spcAft>
          <a:spcPct val="0"/>
        </a:spcAft>
        <a:defRPr sz="4400" b="1">
          <a:solidFill>
            <a:schemeClr val="tx2"/>
          </a:solidFill>
          <a:latin typeface="Calibri" pitchFamily="34" charset="0"/>
        </a:defRPr>
      </a:lvl2pPr>
      <a:lvl3pPr algn="ctr" rtl="0" fontAlgn="base">
        <a:spcBef>
          <a:spcPct val="0"/>
        </a:spcBef>
        <a:spcAft>
          <a:spcPct val="0"/>
        </a:spcAft>
        <a:defRPr sz="4400" b="1">
          <a:solidFill>
            <a:schemeClr val="tx2"/>
          </a:solidFill>
          <a:latin typeface="Calibri" pitchFamily="34" charset="0"/>
        </a:defRPr>
      </a:lvl3pPr>
      <a:lvl4pPr algn="ctr" rtl="0" fontAlgn="base">
        <a:spcBef>
          <a:spcPct val="0"/>
        </a:spcBef>
        <a:spcAft>
          <a:spcPct val="0"/>
        </a:spcAft>
        <a:defRPr sz="4400" b="1">
          <a:solidFill>
            <a:schemeClr val="tx2"/>
          </a:solidFill>
          <a:latin typeface="Calibri" pitchFamily="34" charset="0"/>
        </a:defRPr>
      </a:lvl4pPr>
      <a:lvl5pPr algn="ctr" rtl="0" fontAlgn="base">
        <a:spcBef>
          <a:spcPct val="0"/>
        </a:spcBef>
        <a:spcAft>
          <a:spcPct val="0"/>
        </a:spcAft>
        <a:defRPr sz="4400" b="1">
          <a:solidFill>
            <a:schemeClr val="tx2"/>
          </a:solidFill>
          <a:latin typeface="Calibri" pitchFamily="34" charset="0"/>
        </a:defRPr>
      </a:lvl5pPr>
      <a:lvl6pPr marL="457200" algn="ctr" rtl="0" fontAlgn="base">
        <a:spcBef>
          <a:spcPct val="0"/>
        </a:spcBef>
        <a:spcAft>
          <a:spcPct val="0"/>
        </a:spcAft>
        <a:defRPr sz="4400" b="1">
          <a:solidFill>
            <a:schemeClr val="tx2"/>
          </a:solidFill>
          <a:latin typeface="Calibri" pitchFamily="34" charset="0"/>
        </a:defRPr>
      </a:lvl6pPr>
      <a:lvl7pPr marL="914400" algn="ctr" rtl="0" fontAlgn="base">
        <a:spcBef>
          <a:spcPct val="0"/>
        </a:spcBef>
        <a:spcAft>
          <a:spcPct val="0"/>
        </a:spcAft>
        <a:defRPr sz="4400" b="1">
          <a:solidFill>
            <a:schemeClr val="tx2"/>
          </a:solidFill>
          <a:latin typeface="Calibri" pitchFamily="34" charset="0"/>
        </a:defRPr>
      </a:lvl7pPr>
      <a:lvl8pPr marL="1371600" algn="ctr" rtl="0" fontAlgn="base">
        <a:spcBef>
          <a:spcPct val="0"/>
        </a:spcBef>
        <a:spcAft>
          <a:spcPct val="0"/>
        </a:spcAft>
        <a:defRPr sz="4400" b="1">
          <a:solidFill>
            <a:schemeClr val="tx2"/>
          </a:solidFill>
          <a:latin typeface="Calibri" pitchFamily="34" charset="0"/>
        </a:defRPr>
      </a:lvl8pPr>
      <a:lvl9pPr marL="1828800" algn="ctr" rtl="0" fontAlgn="base">
        <a:spcBef>
          <a:spcPct val="0"/>
        </a:spcBef>
        <a:spcAft>
          <a:spcPct val="0"/>
        </a:spcAft>
        <a:defRPr sz="4400" b="1">
          <a:solidFill>
            <a:schemeClr val="tx2"/>
          </a:solidFill>
          <a:latin typeface="Calibri" pitchFamily="34" charset="0"/>
        </a:defRPr>
      </a:lvl9pPr>
    </p:titleStyle>
    <p:bodyStyle>
      <a:lvl1pPr marL="287338" indent="-287338" algn="l" rtl="0" fontAlgn="base">
        <a:spcBef>
          <a:spcPct val="20000"/>
        </a:spcBef>
        <a:spcAft>
          <a:spcPct val="0"/>
        </a:spcAft>
        <a:buFont typeface="Arial" charset="0"/>
        <a:buChar char="•"/>
        <a:defRPr sz="3200" kern="1200">
          <a:solidFill>
            <a:schemeClr val="tx1"/>
          </a:solidFill>
          <a:latin typeface="+mn-lt"/>
          <a:ea typeface="+mn-ea"/>
          <a:cs typeface="+mn-cs"/>
        </a:defRPr>
      </a:lvl1pPr>
      <a:lvl2pPr marL="64770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935038" indent="-228600" algn="l" rtl="0" fontAlgn="base">
        <a:spcBef>
          <a:spcPct val="20000"/>
        </a:spcBef>
        <a:spcAft>
          <a:spcPct val="0"/>
        </a:spcAft>
        <a:buFont typeface="Wingdings" pitchFamily="2" charset="2"/>
        <a:buChar char="§"/>
        <a:defRPr sz="2400" kern="1200">
          <a:solidFill>
            <a:schemeClr val="tx1"/>
          </a:solidFill>
          <a:latin typeface="+mn-lt"/>
          <a:ea typeface="+mn-ea"/>
          <a:cs typeface="+mn-cs"/>
        </a:defRPr>
      </a:lvl3pPr>
      <a:lvl4pPr marL="1258888"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1547813"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13"/>
            <a:ext cx="1357313" cy="714375"/>
          </a:xfrm>
        </p:spPr>
        <p:txBody>
          <a:bodyPr rtlCol="0">
            <a:normAutofit fontScale="90000"/>
          </a:bodyPr>
          <a:lstStyle/>
          <a:p>
            <a:pPr fontAlgn="auto">
              <a:spcAft>
                <a:spcPts val="0"/>
              </a:spcAft>
              <a:defRPr/>
            </a:pPr>
            <a:r>
              <a:rPr lang="en-AU" sz="3200" dirty="0" smtClean="0"/>
              <a:t>PISA 2012</a:t>
            </a:r>
            <a:endParaRPr lang="en-AU" sz="3200" dirty="0"/>
          </a:p>
        </p:txBody>
      </p:sp>
      <p:sp>
        <p:nvSpPr>
          <p:cNvPr id="3" name="Subtitle 2"/>
          <p:cNvSpPr>
            <a:spLocks noGrp="1"/>
          </p:cNvSpPr>
          <p:nvPr>
            <p:ph type="subTitle" idx="1"/>
          </p:nvPr>
        </p:nvSpPr>
        <p:spPr>
          <a:xfrm>
            <a:off x="1571625" y="1500188"/>
            <a:ext cx="7358063" cy="3429000"/>
          </a:xfrm>
        </p:spPr>
        <p:txBody>
          <a:bodyPr rtlCol="0">
            <a:normAutofit/>
          </a:bodyPr>
          <a:lstStyle/>
          <a:p>
            <a:pPr fontAlgn="auto">
              <a:spcAft>
                <a:spcPts val="0"/>
              </a:spcAft>
              <a:buFont typeface="Arial" pitchFamily="34" charset="0"/>
              <a:buNone/>
              <a:defRPr/>
            </a:pPr>
            <a:r>
              <a:rPr lang="ru-RU" sz="4400" dirty="0" smtClean="0"/>
              <a:t>Структура и виды тестовых заданий основного исследования</a:t>
            </a:r>
            <a:r>
              <a:rPr lang="en-US" sz="4400" dirty="0" smtClean="0"/>
              <a:t> PISA</a:t>
            </a:r>
            <a:r>
              <a:rPr lang="ru-RU" sz="4400" dirty="0" smtClean="0"/>
              <a:t> 2012</a:t>
            </a:r>
          </a:p>
          <a:p>
            <a:pPr fontAlgn="auto">
              <a:spcAft>
                <a:spcPts val="0"/>
              </a:spcAft>
              <a:buFont typeface="Arial" pitchFamily="34" charset="0"/>
              <a:buNone/>
              <a:defRPr/>
            </a:pPr>
            <a:endParaRPr lang="en-US" sz="4400"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AU" dirty="0" smtClean="0"/>
          </a:p>
        </p:txBody>
      </p:sp>
      <p:sp>
        <p:nvSpPr>
          <p:cNvPr id="4" name="Subtitle 2"/>
          <p:cNvSpPr txBox="1">
            <a:spLocks/>
          </p:cNvSpPr>
          <p:nvPr/>
        </p:nvSpPr>
        <p:spPr>
          <a:xfrm>
            <a:off x="1428750" y="5286375"/>
            <a:ext cx="7358063" cy="1438275"/>
          </a:xfrm>
          <a:prstGeom prst="rect">
            <a:avLst/>
          </a:prstGeom>
        </p:spPr>
        <p:txBody>
          <a:bodyPr>
            <a:normAutofit fontScale="32500" lnSpcReduction="20000"/>
          </a:bodyPr>
          <a:lstStyle/>
          <a:p>
            <a:pPr algn="ctr" fontAlgn="auto">
              <a:spcBef>
                <a:spcPct val="20000"/>
              </a:spcBef>
              <a:spcAft>
                <a:spcPts val="0"/>
              </a:spcAft>
              <a:buFont typeface="Arial" pitchFamily="34" charset="0"/>
              <a:buNone/>
              <a:defRPr/>
            </a:pPr>
            <a:endParaRPr lang="en-US" sz="3200" b="1" dirty="0">
              <a:solidFill>
                <a:schemeClr val="bg1">
                  <a:lumMod val="50000"/>
                </a:schemeClr>
              </a:solidFill>
              <a:latin typeface="+mn-lt"/>
              <a:cs typeface="+mn-cs"/>
            </a:endParaRPr>
          </a:p>
          <a:p>
            <a:pPr algn="ctr" fontAlgn="auto">
              <a:spcBef>
                <a:spcPct val="20000"/>
              </a:spcBef>
              <a:spcAft>
                <a:spcPts val="0"/>
              </a:spcAft>
              <a:buFont typeface="Arial" pitchFamily="34" charset="0"/>
              <a:buNone/>
              <a:defRPr/>
            </a:pPr>
            <a:endParaRPr lang="en-US" sz="3200" b="1" dirty="0">
              <a:solidFill>
                <a:schemeClr val="bg1">
                  <a:lumMod val="50000"/>
                </a:schemeClr>
              </a:solidFill>
              <a:latin typeface="+mn-lt"/>
              <a:cs typeface="+mn-cs"/>
            </a:endParaRPr>
          </a:p>
          <a:p>
            <a:pPr algn="ctr" fontAlgn="auto">
              <a:spcBef>
                <a:spcPct val="20000"/>
              </a:spcBef>
              <a:spcAft>
                <a:spcPts val="0"/>
              </a:spcAft>
              <a:buFont typeface="Arial" pitchFamily="34" charset="0"/>
              <a:buNone/>
              <a:defRPr/>
            </a:pPr>
            <a:endParaRPr lang="en-AU" sz="3200" b="1" dirty="0">
              <a:solidFill>
                <a:schemeClr val="bg1">
                  <a:lumMod val="50000"/>
                </a:schemeClr>
              </a:solidFill>
              <a:latin typeface="+mn-lt"/>
              <a:cs typeface="+mn-cs"/>
            </a:endParaRPr>
          </a:p>
          <a:p>
            <a:pPr algn="ctr" fontAlgn="auto">
              <a:spcBef>
                <a:spcPct val="20000"/>
              </a:spcBef>
              <a:spcAft>
                <a:spcPts val="0"/>
              </a:spcAft>
              <a:buFont typeface="Arial" pitchFamily="34" charset="0"/>
              <a:buNone/>
              <a:defRPr/>
            </a:pPr>
            <a:r>
              <a:rPr lang="ru-RU" sz="7300" b="1" dirty="0">
                <a:solidFill>
                  <a:schemeClr val="bg1">
                    <a:lumMod val="50000"/>
                  </a:schemeClr>
                </a:solidFill>
                <a:latin typeface="+mn-lt"/>
                <a:cs typeface="+mn-cs"/>
              </a:rPr>
              <a:t>Старший эксперт ЛМИ</a:t>
            </a:r>
          </a:p>
          <a:p>
            <a:pPr algn="ctr" fontAlgn="auto">
              <a:spcBef>
                <a:spcPct val="20000"/>
              </a:spcBef>
              <a:spcAft>
                <a:spcPts val="0"/>
              </a:spcAft>
              <a:buFont typeface="Arial" pitchFamily="34" charset="0"/>
              <a:buNone/>
              <a:defRPr/>
            </a:pPr>
            <a:r>
              <a:rPr lang="ru-RU" sz="7300" b="1" dirty="0" err="1">
                <a:solidFill>
                  <a:schemeClr val="bg1">
                    <a:lumMod val="50000"/>
                  </a:schemeClr>
                </a:solidFill>
                <a:latin typeface="+mn-lt"/>
                <a:cs typeface="+mn-cs"/>
              </a:rPr>
              <a:t>Исабекова</a:t>
            </a:r>
            <a:r>
              <a:rPr lang="ru-RU" sz="7300" b="1" dirty="0">
                <a:solidFill>
                  <a:schemeClr val="bg1">
                    <a:lumMod val="50000"/>
                  </a:schemeClr>
                </a:solidFill>
                <a:latin typeface="+mn-lt"/>
                <a:cs typeface="+mn-cs"/>
              </a:rPr>
              <a:t> Асем Акмырзаевна</a:t>
            </a:r>
            <a:endParaRPr lang="en-AU" sz="7300" b="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03350" y="0"/>
            <a:ext cx="7740650" cy="692150"/>
          </a:xfrm>
        </p:spPr>
        <p:txBody>
          <a:bodyPr/>
          <a:lstStyle/>
          <a:p>
            <a:r>
              <a:rPr lang="ru-RU" altLang="ru-RU" sz="3200" smtClean="0"/>
              <a:t>Структура теста основного исследования</a:t>
            </a:r>
            <a:endParaRPr lang="en-AU" altLang="ru-RU" sz="3200" smtClean="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smtClean="0">
              <a:solidFill>
                <a:schemeClr val="bg1"/>
              </a:solidFill>
            </a:endParaRPr>
          </a:p>
          <a:p>
            <a:pPr marL="648000" lvl="1" fontAlgn="auto">
              <a:spcAft>
                <a:spcPts val="0"/>
              </a:spcAft>
              <a:buFont typeface="Arial" pitchFamily="34" charset="0"/>
              <a:buNone/>
              <a:defRPr/>
            </a:pPr>
            <a:endParaRPr lang="en-GB" dirty="0" smtClean="0">
              <a:solidFill>
                <a:schemeClr val="bg1"/>
              </a:solidFill>
            </a:endParaRPr>
          </a:p>
        </p:txBody>
      </p:sp>
      <p:pic>
        <p:nvPicPr>
          <p:cNvPr id="17412" name="Picture 6" descr="MS_PB_desig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765175"/>
            <a:ext cx="6481763"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4"/>
          <p:cNvSpPr>
            <a:spLocks noChangeArrowheads="1"/>
          </p:cNvSpPr>
          <p:nvPr/>
        </p:nvSpPr>
        <p:spPr bwMode="auto">
          <a:xfrm>
            <a:off x="142875" y="1857375"/>
            <a:ext cx="1728788" cy="2357438"/>
          </a:xfrm>
          <a:prstGeom prst="wedgeRectCallout">
            <a:avLst>
              <a:gd name="adj1" fmla="val 111028"/>
              <a:gd name="adj2" fmla="val -27648"/>
            </a:avLst>
          </a:prstGeom>
          <a:solidFill>
            <a:srgbClr val="FFFF99"/>
          </a:solidFill>
          <a:ln w="38100">
            <a:solidFill>
              <a:srgbClr val="3333F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a:t>Стандартные </a:t>
            </a:r>
            <a:r>
              <a:rPr lang="ru-RU" altLang="ru-RU"/>
              <a:t>кластеры по математике</a:t>
            </a:r>
            <a:r>
              <a:rPr lang="en-GB" altLang="ru-RU"/>
              <a:t> </a:t>
            </a:r>
            <a:r>
              <a:rPr lang="en-GB" altLang="ru-RU" b="1"/>
              <a:t>PM6A </a:t>
            </a:r>
            <a:r>
              <a:rPr lang="ru-RU" altLang="ru-RU"/>
              <a:t>и</a:t>
            </a:r>
            <a:r>
              <a:rPr lang="en-GB" altLang="ru-RU"/>
              <a:t> </a:t>
            </a:r>
            <a:r>
              <a:rPr lang="en-GB" altLang="ru-RU" b="1"/>
              <a:t>PM7A </a:t>
            </a:r>
            <a:r>
              <a:rPr lang="ru-RU" altLang="ru-RU"/>
              <a:t>расположены</a:t>
            </a:r>
            <a:r>
              <a:rPr lang="ru-RU" altLang="ru-RU" b="1"/>
              <a:t> </a:t>
            </a:r>
            <a:r>
              <a:rPr lang="ru-RU" altLang="ru-RU"/>
              <a:t>в тестовых буклетах с </a:t>
            </a:r>
            <a:r>
              <a:rPr lang="en-GB" altLang="ru-RU"/>
              <a:t/>
            </a:r>
            <a:br>
              <a:rPr lang="en-GB" altLang="ru-RU"/>
            </a:br>
            <a:r>
              <a:rPr lang="en-GB" altLang="ru-RU"/>
              <a:t>1 </a:t>
            </a:r>
            <a:r>
              <a:rPr lang="ru-RU" altLang="ru-RU"/>
              <a:t>по</a:t>
            </a:r>
            <a:r>
              <a:rPr lang="en-GB" altLang="ru-RU"/>
              <a:t> 7.</a:t>
            </a:r>
          </a:p>
        </p:txBody>
      </p:sp>
      <p:sp>
        <p:nvSpPr>
          <p:cNvPr id="93" name="Oval 5"/>
          <p:cNvSpPr>
            <a:spLocks noChangeArrowheads="1"/>
          </p:cNvSpPr>
          <p:nvPr/>
        </p:nvSpPr>
        <p:spPr bwMode="auto">
          <a:xfrm>
            <a:off x="3851275" y="1773238"/>
            <a:ext cx="793750"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4" name="Oval 5"/>
          <p:cNvSpPr>
            <a:spLocks noChangeArrowheads="1"/>
          </p:cNvSpPr>
          <p:nvPr/>
        </p:nvSpPr>
        <p:spPr bwMode="auto">
          <a:xfrm>
            <a:off x="2987675" y="1989138"/>
            <a:ext cx="792163"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6" name="Oval 5"/>
          <p:cNvSpPr>
            <a:spLocks noChangeArrowheads="1"/>
          </p:cNvSpPr>
          <p:nvPr/>
        </p:nvSpPr>
        <p:spPr bwMode="auto">
          <a:xfrm>
            <a:off x="5651500" y="2420938"/>
            <a:ext cx="793750"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7" name="AutoShape 24"/>
          <p:cNvSpPr>
            <a:spLocks noChangeArrowheads="1"/>
          </p:cNvSpPr>
          <p:nvPr/>
        </p:nvSpPr>
        <p:spPr bwMode="auto">
          <a:xfrm>
            <a:off x="6948488" y="3789363"/>
            <a:ext cx="1908175" cy="2139950"/>
          </a:xfrm>
          <a:prstGeom prst="wedgeRectCallout">
            <a:avLst>
              <a:gd name="adj1" fmla="val -123630"/>
              <a:gd name="adj2" fmla="val -10051"/>
            </a:avLst>
          </a:prstGeom>
          <a:solidFill>
            <a:srgbClr val="FFFF99"/>
          </a:solidFill>
          <a:ln w="38100">
            <a:solidFill>
              <a:srgbClr val="FF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a:t>Легкие </a:t>
            </a:r>
            <a:r>
              <a:rPr lang="ru-RU" altLang="ru-RU"/>
              <a:t>кластеры по математике </a:t>
            </a:r>
            <a:r>
              <a:rPr lang="en-GB" altLang="ru-RU" b="1"/>
              <a:t>PM6B</a:t>
            </a:r>
            <a:r>
              <a:rPr lang="en-GB" altLang="ru-RU"/>
              <a:t> </a:t>
            </a:r>
            <a:r>
              <a:rPr lang="ru-RU" altLang="ru-RU"/>
              <a:t>и</a:t>
            </a:r>
            <a:r>
              <a:rPr lang="en-GB" altLang="ru-RU"/>
              <a:t> </a:t>
            </a:r>
            <a:r>
              <a:rPr lang="en-GB" altLang="ru-RU" b="1"/>
              <a:t>PM7B </a:t>
            </a:r>
            <a:r>
              <a:rPr lang="ru-RU" altLang="ru-RU"/>
              <a:t>расположены</a:t>
            </a:r>
            <a:r>
              <a:rPr lang="ru-RU" altLang="ru-RU" b="1"/>
              <a:t> </a:t>
            </a:r>
            <a:r>
              <a:rPr lang="ru-RU" altLang="ru-RU"/>
              <a:t>в тестовых буклетах с </a:t>
            </a:r>
            <a:r>
              <a:rPr lang="en-GB" altLang="ru-RU"/>
              <a:t/>
            </a:r>
            <a:br>
              <a:rPr lang="en-GB" altLang="ru-RU"/>
            </a:br>
            <a:r>
              <a:rPr lang="en-GB" altLang="ru-RU"/>
              <a:t>21 </a:t>
            </a:r>
            <a:r>
              <a:rPr lang="ru-RU" altLang="ru-RU"/>
              <a:t>по</a:t>
            </a:r>
            <a:r>
              <a:rPr lang="en-GB" altLang="ru-RU"/>
              <a:t> 27.</a:t>
            </a:r>
            <a:endParaRPr lang="en-US" altLang="ru-RU"/>
          </a:p>
        </p:txBody>
      </p:sp>
      <p:sp>
        <p:nvSpPr>
          <p:cNvPr id="98" name="Oval 5"/>
          <p:cNvSpPr>
            <a:spLocks noChangeArrowheads="1"/>
          </p:cNvSpPr>
          <p:nvPr/>
        </p:nvSpPr>
        <p:spPr bwMode="auto">
          <a:xfrm>
            <a:off x="2987675" y="4868863"/>
            <a:ext cx="792163" cy="647700"/>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9" name="Oval 5"/>
          <p:cNvSpPr>
            <a:spLocks noChangeArrowheads="1"/>
          </p:cNvSpPr>
          <p:nvPr/>
        </p:nvSpPr>
        <p:spPr bwMode="auto">
          <a:xfrm>
            <a:off x="3851275" y="4652963"/>
            <a:ext cx="793750" cy="647700"/>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00" name="Oval 5"/>
          <p:cNvSpPr>
            <a:spLocks noChangeArrowheads="1"/>
          </p:cNvSpPr>
          <p:nvPr/>
        </p:nvSpPr>
        <p:spPr bwMode="auto">
          <a:xfrm>
            <a:off x="4716463" y="4221163"/>
            <a:ext cx="792162" cy="647700"/>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01" name="Oval 5"/>
          <p:cNvSpPr>
            <a:spLocks noChangeArrowheads="1"/>
          </p:cNvSpPr>
          <p:nvPr/>
        </p:nvSpPr>
        <p:spPr bwMode="auto">
          <a:xfrm>
            <a:off x="5724525" y="5300663"/>
            <a:ext cx="792163" cy="649287"/>
          </a:xfrm>
          <a:prstGeom prst="ellipse">
            <a:avLst/>
          </a:prstGeom>
          <a:solidFill>
            <a:srgbClr val="3333FF">
              <a:alpha val="0"/>
            </a:srgbClr>
          </a:solidFill>
          <a:ln w="3810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7" name="Прямоугольник 16"/>
          <p:cNvSpPr/>
          <p:nvPr/>
        </p:nvSpPr>
        <p:spPr>
          <a:xfrm>
            <a:off x="2071688" y="785813"/>
            <a:ext cx="857250" cy="6429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endParaRPr lang="ru-RU" sz="1600" dirty="0">
              <a:solidFill>
                <a:schemeClr val="tx1"/>
              </a:solidFill>
            </a:endParaRPr>
          </a:p>
        </p:txBody>
      </p:sp>
      <p:sp>
        <p:nvSpPr>
          <p:cNvPr id="18" name="Прямоугольник 17"/>
          <p:cNvSpPr/>
          <p:nvPr/>
        </p:nvSpPr>
        <p:spPr>
          <a:xfrm>
            <a:off x="2928938" y="785813"/>
            <a:ext cx="3643312"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endParaRPr lang="ru-RU" dirty="0">
              <a:solidFill>
                <a:schemeClr val="tx1"/>
              </a:solidFill>
            </a:endParaRPr>
          </a:p>
        </p:txBody>
      </p:sp>
      <p:sp>
        <p:nvSpPr>
          <p:cNvPr id="95" name="Oval 5"/>
          <p:cNvSpPr>
            <a:spLocks noChangeArrowheads="1"/>
          </p:cNvSpPr>
          <p:nvPr/>
        </p:nvSpPr>
        <p:spPr bwMode="auto">
          <a:xfrm>
            <a:off x="4786313" y="1285875"/>
            <a:ext cx="792162" cy="647700"/>
          </a:xfrm>
          <a:prstGeom prst="ellipse">
            <a:avLst/>
          </a:prstGeom>
          <a:solidFill>
            <a:srgbClr val="3333FF">
              <a:alpha val="0"/>
            </a:srgbClr>
          </a:solidFill>
          <a:ln w="3810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9" name="Прямоугольник 18"/>
          <p:cNvSpPr/>
          <p:nvPr/>
        </p:nvSpPr>
        <p:spPr>
          <a:xfrm>
            <a:off x="6572250" y="785813"/>
            <a:ext cx="1071563" cy="6429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Стандартный набор</a:t>
            </a:r>
            <a:endParaRPr lang="ru-RU" sz="1200" b="1" dirty="0">
              <a:solidFill>
                <a:schemeClr val="tx1"/>
              </a:solidFill>
            </a:endParaRPr>
          </a:p>
        </p:txBody>
      </p:sp>
      <p:sp>
        <p:nvSpPr>
          <p:cNvPr id="20" name="Прямоугольник 19"/>
          <p:cNvSpPr/>
          <p:nvPr/>
        </p:nvSpPr>
        <p:spPr>
          <a:xfrm>
            <a:off x="7643813" y="785813"/>
            <a:ext cx="857250" cy="6429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endParaRPr lang="ru-RU" sz="1200" b="1" dirty="0">
              <a:solidFill>
                <a:schemeClr val="tx1"/>
              </a:solidFill>
            </a:endParaRPr>
          </a:p>
        </p:txBody>
      </p:sp>
      <p:sp>
        <p:nvSpPr>
          <p:cNvPr id="17427"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ppt_x"/>
                                          </p:val>
                                        </p:tav>
                                        <p:tav tm="100000">
                                          <p:val>
                                            <p:strVal val="#ppt_x"/>
                                          </p:val>
                                        </p:tav>
                                      </p:tavLst>
                                    </p:anim>
                                    <p:anim calcmode="lin" valueType="num">
                                      <p:cBhvr additive="base">
                                        <p:cTn id="30" dur="500" fill="hold"/>
                                        <p:tgtEl>
                                          <p:spTgt spid="9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ppt_x"/>
                                          </p:val>
                                        </p:tav>
                                        <p:tav tm="100000">
                                          <p:val>
                                            <p:strVal val="#ppt_x"/>
                                          </p:val>
                                        </p:tav>
                                      </p:tavLst>
                                    </p:anim>
                                    <p:anim calcmode="lin" valueType="num">
                                      <p:cBhvr additive="base">
                                        <p:cTn id="34" dur="500" fill="hold"/>
                                        <p:tgtEl>
                                          <p:spTgt spid="9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 calcmode="lin" valueType="num">
                                      <p:cBhvr additive="base">
                                        <p:cTn id="45" dur="500" fill="hold"/>
                                        <p:tgtEl>
                                          <p:spTgt spid="101"/>
                                        </p:tgtEl>
                                        <p:attrNameLst>
                                          <p:attrName>ppt_x</p:attrName>
                                        </p:attrNameLst>
                                      </p:cBhvr>
                                      <p:tavLst>
                                        <p:tav tm="0">
                                          <p:val>
                                            <p:strVal val="#ppt_x"/>
                                          </p:val>
                                        </p:tav>
                                        <p:tav tm="100000">
                                          <p:val>
                                            <p:strVal val="#ppt_x"/>
                                          </p:val>
                                        </p:tav>
                                      </p:tavLst>
                                    </p:anim>
                                    <p:anim calcmode="lin" valueType="num">
                                      <p:cBhvr additive="base">
                                        <p:cTn id="4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3" grpId="0" animBg="1"/>
      <p:bldP spid="94" grpId="0" animBg="1"/>
      <p:bldP spid="96" grpId="0" animBg="1"/>
      <p:bldP spid="97" grpId="0" animBg="1"/>
      <p:bldP spid="98" grpId="0" animBg="1"/>
      <p:bldP spid="99" grpId="0" animBg="1"/>
      <p:bldP spid="100" grpId="0" animBg="1"/>
      <p:bldP spid="101" grpId="0" animBg="1"/>
      <p:bldP spid="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для ОК и лиц ПТ</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18435" name="Slide Number Placeholder 4"/>
          <p:cNvSpPr txBox="1">
            <a:spLocks/>
          </p:cNvSpPr>
          <p:nvPr/>
        </p:nvSpPr>
        <p:spPr bwMode="auto">
          <a:xfrm>
            <a:off x="8072438" y="6494463"/>
            <a:ext cx="857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81377242-9A7C-4DC8-9150-F227878FCA14}" type="slidenum">
              <a:rPr lang="en-AU" altLang="ru-RU" sz="1200" b="1">
                <a:solidFill>
                  <a:schemeClr val="tx2"/>
                </a:solidFill>
              </a:rPr>
              <a:pPr algn="r"/>
              <a:t>11</a:t>
            </a:fld>
            <a:endParaRPr lang="en-AU" altLang="ru-RU" sz="1200" b="1">
              <a:solidFill>
                <a:schemeClr val="tx2"/>
              </a:solidFill>
            </a:endParaRPr>
          </a:p>
        </p:txBody>
      </p:sp>
      <p:sp>
        <p:nvSpPr>
          <p:cNvPr id="18436" name="Прямоугольник 9"/>
          <p:cNvSpPr>
            <a:spLocks noChangeArrowheads="1"/>
          </p:cNvSpPr>
          <p:nvPr/>
        </p:nvSpPr>
        <p:spPr bwMode="auto">
          <a:xfrm>
            <a:off x="1428750" y="214313"/>
            <a:ext cx="7715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ru-RU" altLang="ru-RU" sz="2800" i="1"/>
          </a:p>
          <a:p>
            <a:pPr>
              <a:lnSpc>
                <a:spcPct val="90000"/>
              </a:lnSpc>
            </a:pPr>
            <a:endParaRPr lang="en-GB" altLang="ru-RU" sz="2800" i="1"/>
          </a:p>
        </p:txBody>
      </p:sp>
      <p:graphicFrame>
        <p:nvGraphicFramePr>
          <p:cNvPr id="14" name="Схема 13"/>
          <p:cNvGraphicFramePr/>
          <p:nvPr/>
        </p:nvGraphicFramePr>
        <p:xfrm>
          <a:off x="7147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Овал 16"/>
          <p:cNvSpPr/>
          <p:nvPr/>
        </p:nvSpPr>
        <p:spPr>
          <a:xfrm>
            <a:off x="4000500" y="2071688"/>
            <a:ext cx="2214563"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20 блоков </a:t>
            </a:r>
          </a:p>
          <a:p>
            <a:pPr algn="ctr" fontAlgn="auto">
              <a:spcBef>
                <a:spcPts val="0"/>
              </a:spcBef>
              <a:spcAft>
                <a:spcPts val="0"/>
              </a:spcAft>
              <a:defRPr/>
            </a:pPr>
            <a:r>
              <a:rPr lang="ru-RU" sz="2000" b="1" dirty="0">
                <a:solidFill>
                  <a:schemeClr val="tx1"/>
                </a:solidFill>
              </a:rPr>
              <a:t>по математике </a:t>
            </a:r>
          </a:p>
        </p:txBody>
      </p:sp>
      <p:sp>
        <p:nvSpPr>
          <p:cNvPr id="18" name="Крест 17"/>
          <p:cNvSpPr/>
          <p:nvPr/>
        </p:nvSpPr>
        <p:spPr>
          <a:xfrm>
            <a:off x="3500438" y="2857500"/>
            <a:ext cx="428625" cy="428625"/>
          </a:xfrm>
          <a:prstGeom prst="plu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Месяц 19"/>
          <p:cNvSpPr/>
          <p:nvPr/>
        </p:nvSpPr>
        <p:spPr>
          <a:xfrm>
            <a:off x="357158" y="1142984"/>
            <a:ext cx="714380" cy="435771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sz="2400" b="1" dirty="0">
                <a:solidFill>
                  <a:schemeClr val="tx1"/>
                </a:solidFill>
              </a:rPr>
              <a:t>PISA  </a:t>
            </a:r>
            <a:r>
              <a:rPr lang="ru-RU" sz="2400" b="1" dirty="0">
                <a:solidFill>
                  <a:schemeClr val="tx1"/>
                </a:solidFill>
              </a:rPr>
              <a:t>2009</a:t>
            </a:r>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357313" y="2928938"/>
            <a:ext cx="7643812" cy="1071562"/>
          </a:xfrm>
        </p:spPr>
        <p:txBody>
          <a:bodyPr/>
          <a:lstStyle/>
          <a:p>
            <a:r>
              <a:rPr lang="ru-RU" altLang="ru-RU" sz="4800" smtClean="0">
                <a:latin typeface="Times New Roman" pitchFamily="18" charset="0"/>
              </a:rPr>
              <a:t>грамотность</a:t>
            </a:r>
          </a:p>
        </p:txBody>
      </p:sp>
      <p:sp>
        <p:nvSpPr>
          <p:cNvPr id="3" name="Title 1"/>
          <p:cNvSpPr txBox="1">
            <a:spLocks/>
          </p:cNvSpPr>
          <p:nvPr/>
        </p:nvSpPr>
        <p:spPr>
          <a:xfrm>
            <a:off x="0" y="214313"/>
            <a:ext cx="1357313" cy="714375"/>
          </a:xfrm>
          <a:prstGeom prst="rect">
            <a:avLst/>
          </a:prstGeom>
        </p:spPr>
        <p:txBody>
          <a:bodyPr anchor="ctr">
            <a:normAutofit fontScale="75000" lnSpcReduction="20000"/>
          </a:bodyPr>
          <a:lstStyle/>
          <a:p>
            <a:pPr algn="ctr" fontAlgn="auto">
              <a:spcAft>
                <a:spcPts val="0"/>
              </a:spcAft>
              <a:defRPr/>
            </a:pPr>
            <a:r>
              <a:rPr lang="en-AU" sz="3200" b="1" dirty="0">
                <a:solidFill>
                  <a:schemeClr val="tx2"/>
                </a:solidFill>
                <a:latin typeface="+mj-lt"/>
                <a:ea typeface="+mj-ea"/>
                <a:cs typeface="+mj-cs"/>
              </a:rPr>
              <a:t>PISA 2012</a:t>
            </a:r>
            <a:endParaRPr lang="en-AU" sz="3200" b="1" dirty="0">
              <a:solidFill>
                <a:schemeClr val="tx2"/>
              </a:solidFill>
              <a:latin typeface="+mj-lt"/>
              <a:ea typeface="+mj-ea"/>
              <a:cs typeface="+mj-cs"/>
            </a:endParaRPr>
          </a:p>
        </p:txBody>
      </p:sp>
      <p:sp>
        <p:nvSpPr>
          <p:cNvPr id="1946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7" name="Rectangle 2"/>
          <p:cNvSpPr txBox="1">
            <a:spLocks noChangeArrowheads="1"/>
          </p:cNvSpPr>
          <p:nvPr/>
        </p:nvSpPr>
        <p:spPr>
          <a:xfrm>
            <a:off x="1143000" y="2071688"/>
            <a:ext cx="7000875" cy="1143000"/>
          </a:xfrm>
          <a:prstGeom prst="rect">
            <a:avLst/>
          </a:prstGeom>
        </p:spPr>
        <p:txBody>
          <a:bodyPr anchor="ctr">
            <a:normAutofit/>
          </a:bodyPr>
          <a:lstStyle/>
          <a:p>
            <a:pPr algn="ctr" fontAlgn="auto">
              <a:spcAft>
                <a:spcPts val="0"/>
              </a:spcAft>
              <a:defRPr/>
            </a:pPr>
            <a:r>
              <a:rPr lang="ru-RU" sz="4000" b="1" dirty="0">
                <a:solidFill>
                  <a:schemeClr val="tx2"/>
                </a:solidFill>
                <a:latin typeface="Times New Roman" pitchFamily="18" charset="0"/>
                <a:ea typeface="+mj-ea"/>
                <a:cs typeface="+mj-cs"/>
              </a:rPr>
              <a:t>       </a:t>
            </a:r>
            <a:r>
              <a:rPr lang="ru-RU" sz="4800" b="1" dirty="0">
                <a:solidFill>
                  <a:schemeClr val="tx2"/>
                </a:solidFill>
                <a:latin typeface="Times New Roman" pitchFamily="18" charset="0"/>
                <a:ea typeface="+mj-ea"/>
                <a:cs typeface="+mj-cs"/>
              </a:rPr>
              <a:t>Математическая</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85875" y="1214438"/>
            <a:ext cx="7858125" cy="5214937"/>
          </a:xfrm>
        </p:spPr>
        <p:txBody>
          <a:bodyPr rtlCol="0">
            <a:normAutofit/>
          </a:bodyPr>
          <a:lstStyle/>
          <a:p>
            <a:pPr fontAlgn="auto">
              <a:spcAft>
                <a:spcPts val="0"/>
              </a:spcAft>
              <a:defRPr/>
            </a:pPr>
            <a:r>
              <a:rPr lang="ru-RU" sz="1800" dirty="0" smtClean="0">
                <a:solidFill>
                  <a:schemeClr val="tx1"/>
                </a:solidFill>
                <a:latin typeface="+mn-lt"/>
              </a:rPr>
              <a:t>          </a:t>
            </a:r>
            <a:r>
              <a:rPr lang="ru-RU" sz="3200" dirty="0" smtClean="0">
                <a:solidFill>
                  <a:schemeClr val="tx1"/>
                </a:solidFill>
                <a:latin typeface="+mn-lt"/>
              </a:rPr>
              <a:t>«Способность человека определять и              понимать роль математики в мире,           </a:t>
            </a:r>
            <a:br>
              <a:rPr lang="ru-RU" sz="3200" dirty="0" smtClean="0">
                <a:solidFill>
                  <a:schemeClr val="tx1"/>
                </a:solidFill>
                <a:latin typeface="+mn-lt"/>
              </a:rPr>
            </a:br>
            <a:r>
              <a:rPr lang="ru-RU" sz="3200" dirty="0" smtClean="0">
                <a:solidFill>
                  <a:schemeClr val="tx1"/>
                </a:solidFill>
                <a:latin typeface="+mn-lt"/>
              </a:rPr>
              <a:t>в котором он живет, высказывать хорошо обоснованные математические суждения </a:t>
            </a:r>
            <a:br>
              <a:rPr lang="ru-RU" sz="3200" dirty="0" smtClean="0">
                <a:solidFill>
                  <a:schemeClr val="tx1"/>
                </a:solidFill>
                <a:latin typeface="+mn-lt"/>
              </a:rPr>
            </a:br>
            <a:r>
              <a:rPr lang="ru-RU" sz="3200" dirty="0" smtClean="0">
                <a:solidFill>
                  <a:schemeClr val="tx1"/>
                </a:solidFill>
                <a:latin typeface="+mn-lt"/>
              </a:rPr>
              <a:t>и  использовать математику так, </a:t>
            </a:r>
            <a:br>
              <a:rPr lang="ru-RU" sz="3200" dirty="0" smtClean="0">
                <a:solidFill>
                  <a:schemeClr val="tx1"/>
                </a:solidFill>
                <a:latin typeface="+mn-lt"/>
              </a:rPr>
            </a:br>
            <a:r>
              <a:rPr lang="ru-RU" sz="3200" dirty="0" smtClean="0">
                <a:solidFill>
                  <a:schemeClr val="tx1"/>
                </a:solidFill>
                <a:latin typeface="+mn-lt"/>
              </a:rPr>
              <a:t>чтобы удовлетворять в настоящем и будущем потребности, присущие созидательному, заинтересованному</a:t>
            </a:r>
            <a:br>
              <a:rPr lang="ru-RU" sz="3200" dirty="0" smtClean="0">
                <a:solidFill>
                  <a:schemeClr val="tx1"/>
                </a:solidFill>
                <a:latin typeface="+mn-lt"/>
              </a:rPr>
            </a:br>
            <a:r>
              <a:rPr lang="ru-RU" sz="3200" dirty="0" smtClean="0">
                <a:solidFill>
                  <a:schemeClr val="tx1"/>
                </a:solidFill>
                <a:latin typeface="+mn-lt"/>
              </a:rPr>
              <a:t> и мыслящему гражданину»</a:t>
            </a:r>
          </a:p>
        </p:txBody>
      </p:sp>
      <p:sp>
        <p:nvSpPr>
          <p:cNvPr id="23555"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Математическая</a:t>
            </a:r>
            <a:r>
              <a:rPr lang="ru-RU" sz="3200" b="1" i="1" dirty="0">
                <a:solidFill>
                  <a:srgbClr val="FFFF00"/>
                </a:solidFill>
                <a:latin typeface="Verdana" pitchFamily="34" charset="0"/>
                <a:cs typeface="+mn-cs"/>
              </a:rPr>
              <a:t> </a:t>
            </a:r>
            <a:r>
              <a:rPr lang="ru-RU" sz="4000" b="1" dirty="0">
                <a:solidFill>
                  <a:schemeClr val="tx2"/>
                </a:solidFill>
                <a:latin typeface="+mj-lt"/>
                <a:ea typeface="+mj-ea"/>
                <a:cs typeface="+mj-cs"/>
              </a:rPr>
              <a:t>грамотность</a:t>
            </a:r>
          </a:p>
        </p:txBody>
      </p:sp>
      <p:sp>
        <p:nvSpPr>
          <p:cNvPr id="20484"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14450" y="260350"/>
            <a:ext cx="7361238" cy="990600"/>
          </a:xfrm>
        </p:spPr>
        <p:txBody>
          <a:bodyPr/>
          <a:lstStyle/>
          <a:p>
            <a:r>
              <a:rPr lang="ru-RU" altLang="en-AU" sz="4000" smtClean="0"/>
              <a:t>Тестовые задания по математике</a:t>
            </a:r>
            <a:endParaRPr lang="en-AU" altLang="en-AU" sz="4000" smtClean="0"/>
          </a:p>
        </p:txBody>
      </p:sp>
      <p:sp>
        <p:nvSpPr>
          <p:cNvPr id="21507" name="Rectangle 3"/>
          <p:cNvSpPr>
            <a:spLocks noGrp="1" noChangeArrowheads="1"/>
          </p:cNvSpPr>
          <p:nvPr>
            <p:ph type="body" idx="1"/>
          </p:nvPr>
        </p:nvSpPr>
        <p:spPr>
          <a:xfrm>
            <a:off x="1403350" y="1628775"/>
            <a:ext cx="7086600" cy="4248150"/>
          </a:xfrm>
        </p:spPr>
        <p:txBody>
          <a:bodyPr/>
          <a:lstStyle/>
          <a:p>
            <a:pPr lvl="1"/>
            <a:r>
              <a:rPr lang="ru-RU" altLang="ru-RU" smtClean="0"/>
              <a:t>Задания распределены</a:t>
            </a:r>
            <a:r>
              <a:rPr lang="en-AU" altLang="ru-RU" smtClean="0"/>
              <a:t> </a:t>
            </a:r>
            <a:r>
              <a:rPr lang="ru-RU" altLang="ru-RU" smtClean="0"/>
              <a:t>в соответствии </a:t>
            </a:r>
            <a:r>
              <a:rPr lang="en-AU" altLang="ru-RU" smtClean="0"/>
              <a:t> </a:t>
            </a:r>
            <a:r>
              <a:rPr lang="ru-RU" altLang="ru-RU" smtClean="0"/>
              <a:t>с их классификацией по компетенциям</a:t>
            </a:r>
            <a:r>
              <a:rPr lang="en-AU" altLang="ru-RU" smtClean="0"/>
              <a:t>;</a:t>
            </a:r>
          </a:p>
          <a:p>
            <a:pPr lvl="1"/>
            <a:r>
              <a:rPr lang="ru-RU" altLang="ru-RU" smtClean="0"/>
              <a:t>В соответствии с их</a:t>
            </a:r>
            <a:r>
              <a:rPr lang="en-AU" altLang="ru-RU" smtClean="0"/>
              <a:t> </a:t>
            </a:r>
            <a:r>
              <a:rPr lang="ru-RU" altLang="ru-RU" smtClean="0"/>
              <a:t>классификацией по оцениваемым математическим знаниям</a:t>
            </a:r>
            <a:r>
              <a:rPr lang="en-AU" altLang="ru-RU" smtClean="0"/>
              <a:t>;</a:t>
            </a:r>
          </a:p>
          <a:p>
            <a:pPr lvl="1"/>
            <a:r>
              <a:rPr lang="ru-RU" altLang="ru-RU" smtClean="0"/>
              <a:t>По типам</a:t>
            </a:r>
            <a:r>
              <a:rPr lang="en-AU" altLang="ru-RU" smtClean="0"/>
              <a:t>;</a:t>
            </a:r>
          </a:p>
          <a:p>
            <a:pPr lvl="1"/>
            <a:r>
              <a:rPr lang="ru-RU" altLang="ru-RU" smtClean="0"/>
              <a:t>По уровню сложности</a:t>
            </a:r>
          </a:p>
          <a:p>
            <a:pPr lvl="1"/>
            <a:endParaRPr lang="ru-RU" altLang="ru-RU" smtClean="0"/>
          </a:p>
          <a:p>
            <a:pPr lvl="1"/>
            <a:endParaRPr lang="ru-RU" altLang="ru-RU" smtClean="0"/>
          </a:p>
          <a:p>
            <a:pPr lvl="1"/>
            <a:endParaRPr lang="en-AU" altLang="ru-RU" smtClean="0"/>
          </a:p>
        </p:txBody>
      </p:sp>
      <p:sp>
        <p:nvSpPr>
          <p:cNvPr id="21508"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Математическая</a:t>
            </a:r>
            <a:r>
              <a:rPr lang="ru-RU" sz="3200" b="1" i="1" dirty="0">
                <a:solidFill>
                  <a:srgbClr val="FFFF00"/>
                </a:solidFill>
                <a:latin typeface="Verdana" pitchFamily="34" charset="0"/>
                <a:cs typeface="+mn-cs"/>
              </a:rPr>
              <a:t> </a:t>
            </a:r>
            <a:r>
              <a:rPr lang="ru-RU" sz="4000" b="1" dirty="0">
                <a:solidFill>
                  <a:schemeClr val="tx2"/>
                </a:solidFill>
                <a:latin typeface="+mj-lt"/>
                <a:ea typeface="+mj-ea"/>
                <a:cs typeface="+mj-cs"/>
              </a:rPr>
              <a:t>грамотность</a:t>
            </a:r>
          </a:p>
        </p:txBody>
      </p:sp>
      <p:graphicFrame>
        <p:nvGraphicFramePr>
          <p:cNvPr id="8" name="Схема 7"/>
          <p:cNvGraphicFramePr/>
          <p:nvPr/>
        </p:nvGraphicFramePr>
        <p:xfrm>
          <a:off x="1500166" y="1571612"/>
          <a:ext cx="7429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28750" y="1071563"/>
            <a:ext cx="7391400" cy="5237162"/>
          </a:xfrm>
        </p:spPr>
        <p:txBody>
          <a:bodyPr rtlCol="0">
            <a:normAutofit fontScale="90000"/>
          </a:bodyPr>
          <a:lstStyle/>
          <a:p>
            <a:pPr algn="l" fontAlgn="auto">
              <a:spcAft>
                <a:spcPts val="0"/>
              </a:spcAft>
              <a:defRPr/>
            </a:pPr>
            <a:r>
              <a:rPr lang="ru-RU" sz="3200" dirty="0" smtClean="0">
                <a:solidFill>
                  <a:schemeClr val="tx1"/>
                </a:solidFill>
                <a:latin typeface="+mn-lt"/>
              </a:rPr>
              <a:t>Содержание заданий связано с</a:t>
            </a:r>
            <a:br>
              <a:rPr lang="ru-RU" sz="3200" dirty="0" smtClean="0">
                <a:solidFill>
                  <a:schemeClr val="tx1"/>
                </a:solidFill>
                <a:latin typeface="+mn-lt"/>
              </a:rPr>
            </a:br>
            <a:r>
              <a:rPr lang="ru-RU" sz="3200" dirty="0" smtClean="0">
                <a:solidFill>
                  <a:schemeClr val="tx1"/>
                </a:solidFill>
                <a:latin typeface="+mn-lt"/>
              </a:rPr>
              <a:t> традиционными разделами или темами:</a:t>
            </a:r>
            <a:br>
              <a:rPr lang="ru-RU" sz="3200" dirty="0" smtClean="0">
                <a:solidFill>
                  <a:schemeClr val="tx1"/>
                </a:solidFill>
                <a:latin typeface="+mn-lt"/>
              </a:rPr>
            </a:br>
            <a:r>
              <a:rPr lang="ru-RU" sz="3200" dirty="0" smtClean="0">
                <a:solidFill>
                  <a:schemeClr val="tx1"/>
                </a:solidFill>
                <a:latin typeface="+mn-lt"/>
              </a:rPr>
              <a:t> – Числа; </a:t>
            </a:r>
            <a:br>
              <a:rPr lang="ru-RU" sz="3200" dirty="0" smtClean="0">
                <a:solidFill>
                  <a:schemeClr val="tx1"/>
                </a:solidFill>
                <a:latin typeface="+mn-lt"/>
              </a:rPr>
            </a:br>
            <a:r>
              <a:rPr lang="ru-RU" sz="3200" dirty="0" smtClean="0">
                <a:solidFill>
                  <a:schemeClr val="tx1"/>
                </a:solidFill>
                <a:latin typeface="+mn-lt"/>
              </a:rPr>
              <a:t> – Алгебра; </a:t>
            </a:r>
            <a:br>
              <a:rPr lang="ru-RU" sz="3200" dirty="0" smtClean="0">
                <a:solidFill>
                  <a:schemeClr val="tx1"/>
                </a:solidFill>
                <a:latin typeface="+mn-lt"/>
              </a:rPr>
            </a:br>
            <a:r>
              <a:rPr lang="ru-RU" sz="3200" dirty="0" smtClean="0">
                <a:solidFill>
                  <a:schemeClr val="tx1"/>
                </a:solidFill>
                <a:latin typeface="+mn-lt"/>
              </a:rPr>
              <a:t> – Функции; </a:t>
            </a:r>
            <a:br>
              <a:rPr lang="ru-RU" sz="3200" dirty="0" smtClean="0">
                <a:solidFill>
                  <a:schemeClr val="tx1"/>
                </a:solidFill>
                <a:latin typeface="+mn-lt"/>
              </a:rPr>
            </a:br>
            <a:r>
              <a:rPr lang="ru-RU" sz="3200" dirty="0" smtClean="0">
                <a:solidFill>
                  <a:schemeClr val="tx1"/>
                </a:solidFill>
                <a:latin typeface="+mn-lt"/>
              </a:rPr>
              <a:t> – Геометрия; </a:t>
            </a:r>
            <a:br>
              <a:rPr lang="ru-RU" sz="3200" dirty="0" smtClean="0">
                <a:solidFill>
                  <a:schemeClr val="tx1"/>
                </a:solidFill>
                <a:latin typeface="+mn-lt"/>
              </a:rPr>
            </a:br>
            <a:r>
              <a:rPr lang="ru-RU" sz="3200" dirty="0" smtClean="0">
                <a:solidFill>
                  <a:schemeClr val="tx1"/>
                </a:solidFill>
                <a:latin typeface="+mn-lt"/>
              </a:rPr>
              <a:t> – Вероятность; </a:t>
            </a:r>
            <a:br>
              <a:rPr lang="ru-RU" sz="3200" dirty="0" smtClean="0">
                <a:solidFill>
                  <a:schemeClr val="tx1"/>
                </a:solidFill>
                <a:latin typeface="+mn-lt"/>
              </a:rPr>
            </a:br>
            <a:r>
              <a:rPr lang="ru-RU" sz="3200" dirty="0" smtClean="0">
                <a:solidFill>
                  <a:schemeClr val="tx1"/>
                </a:solidFill>
                <a:latin typeface="+mn-lt"/>
              </a:rPr>
              <a:t> – Статистика; </a:t>
            </a:r>
            <a:br>
              <a:rPr lang="ru-RU" sz="3200" dirty="0" smtClean="0">
                <a:solidFill>
                  <a:schemeClr val="tx1"/>
                </a:solidFill>
                <a:latin typeface="+mn-lt"/>
              </a:rPr>
            </a:br>
            <a:r>
              <a:rPr lang="ru-RU" sz="3200" dirty="0" smtClean="0">
                <a:solidFill>
                  <a:schemeClr val="tx1"/>
                </a:solidFill>
                <a:latin typeface="+mn-lt"/>
              </a:rPr>
              <a:t> – Дискретная математика (комбинированные задачи).</a:t>
            </a:r>
          </a:p>
        </p:txBody>
      </p:sp>
      <p:sp>
        <p:nvSpPr>
          <p:cNvPr id="25603" name="Rectangle 3"/>
          <p:cNvSpPr>
            <a:spLocks noChangeArrowheads="1"/>
          </p:cNvSpPr>
          <p:nvPr/>
        </p:nvSpPr>
        <p:spPr bwMode="auto">
          <a:xfrm>
            <a:off x="1357313" y="115888"/>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Математическая грамотность</a:t>
            </a:r>
          </a:p>
        </p:txBody>
      </p:sp>
      <p:sp>
        <p:nvSpPr>
          <p:cNvPr id="23556" name="Footer Placeholder 3"/>
          <p:cNvSpPr>
            <a:spLocks noGrp="1"/>
          </p:cNvSpPr>
          <p:nvPr>
            <p:ph type="ftr" sz="quarter" idx="10"/>
          </p:nvPr>
        </p:nvSpPr>
        <p:spPr bwMode="auto">
          <a:xfrm>
            <a:off x="1357313" y="6565900"/>
            <a:ext cx="6072187"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1357313" y="115888"/>
            <a:ext cx="7786687" cy="1079500"/>
          </a:xfrm>
          <a:prstGeom prst="rect">
            <a:avLst/>
          </a:prstGeom>
          <a:noFill/>
          <a:ln w="9525">
            <a:noFill/>
            <a:miter lim="800000"/>
            <a:headEnd/>
            <a:tailEnd/>
          </a:ln>
        </p:spPr>
        <p:txBody>
          <a:bodyPr anchor="ctr"/>
          <a:lstStyle/>
          <a:p>
            <a:pPr fontAlgn="auto">
              <a:spcBef>
                <a:spcPts val="0"/>
              </a:spcBef>
              <a:spcAft>
                <a:spcPts val="0"/>
              </a:spcAft>
              <a:defRPr/>
            </a:pPr>
            <a:r>
              <a:rPr lang="ru-RU" b="1" i="1" dirty="0">
                <a:solidFill>
                  <a:srgbClr val="FFFF00"/>
                </a:solidFill>
                <a:latin typeface="Verdana" pitchFamily="34" charset="0"/>
                <a:cs typeface="+mn-cs"/>
              </a:rPr>
              <a:t> </a:t>
            </a:r>
            <a:r>
              <a:rPr lang="ru-RU" sz="3200" b="1" dirty="0">
                <a:solidFill>
                  <a:schemeClr val="tx2"/>
                </a:solidFill>
                <a:latin typeface="+mj-lt"/>
                <a:ea typeface="+mj-ea"/>
                <a:cs typeface="+mj-cs"/>
              </a:rPr>
              <a:t>Уровни математической компетентности</a:t>
            </a:r>
          </a:p>
        </p:txBody>
      </p:sp>
      <p:sp>
        <p:nvSpPr>
          <p:cNvPr id="24579" name="Номер слайда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473B6F-BDC0-4DF4-9D82-627D5973084E}" type="slidenum">
              <a:rPr lang="ru-RU" altLang="ru-RU">
                <a:solidFill>
                  <a:schemeClr val="tx2"/>
                </a:solidFill>
              </a:rPr>
              <a:pPr fontAlgn="base">
                <a:spcBef>
                  <a:spcPct val="0"/>
                </a:spcBef>
                <a:spcAft>
                  <a:spcPct val="0"/>
                </a:spcAft>
              </a:pPr>
              <a:t>17</a:t>
            </a:fld>
            <a:endParaRPr lang="ru-RU" altLang="ru-RU">
              <a:solidFill>
                <a:schemeClr val="tx2"/>
              </a:solidFill>
            </a:endParaRPr>
          </a:p>
        </p:txBody>
      </p:sp>
      <p:sp>
        <p:nvSpPr>
          <p:cNvPr id="24580" name="Нижний колонтитул 5"/>
          <p:cNvSpPr>
            <a:spLocks noGrp="1"/>
          </p:cNvSpPr>
          <p:nvPr>
            <p:ph type="ftr" sz="quarter" idx="10"/>
          </p:nvPr>
        </p:nvSpPr>
        <p:spPr bwMode="auto">
          <a:xfrm>
            <a:off x="1571625" y="6494463"/>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AU" altLang="ru-RU">
              <a:solidFill>
                <a:schemeClr val="tx2"/>
              </a:solidFill>
            </a:endParaRPr>
          </a:p>
        </p:txBody>
      </p:sp>
      <p:sp>
        <p:nvSpPr>
          <p:cNvPr id="12" name="Rectangle 3"/>
          <p:cNvSpPr>
            <a:spLocks noChangeArrowheads="1"/>
          </p:cNvSpPr>
          <p:nvPr/>
        </p:nvSpPr>
        <p:spPr bwMode="auto">
          <a:xfrm>
            <a:off x="0" y="1143000"/>
            <a:ext cx="9144000" cy="5715000"/>
          </a:xfrm>
          <a:prstGeom prst="rect">
            <a:avLst/>
          </a:prstGeom>
          <a:solidFill>
            <a:schemeClr val="accent3">
              <a:lumMod val="40000"/>
              <a:lumOff val="60000"/>
            </a:schemeClr>
          </a:solidFill>
          <a:ln w="9525">
            <a:noFill/>
            <a:miter lim="800000"/>
            <a:headEnd/>
            <a:tailEnd/>
          </a:ln>
          <a:effectLst>
            <a:outerShdw blurRad="50800" dist="50800" dir="5400000" algn="ctr" rotWithShape="0">
              <a:schemeClr val="accent3">
                <a:lumMod val="40000"/>
                <a:lumOff val="60000"/>
              </a:schemeClr>
            </a:outerShdw>
          </a:effectLst>
        </p:spPr>
        <p:txBody>
          <a:bodyPr anchor="ctr"/>
          <a:lstStyle/>
          <a:p>
            <a:pPr fontAlgn="auto">
              <a:spcBef>
                <a:spcPts val="0"/>
              </a:spcBef>
              <a:spcAft>
                <a:spcPts val="0"/>
              </a:spcAft>
              <a:defRPr/>
            </a:pPr>
            <a:r>
              <a:rPr lang="ru-RU" b="1" i="1" dirty="0">
                <a:solidFill>
                  <a:srgbClr val="FFFF00"/>
                </a:solidFill>
                <a:latin typeface="Verdana" pitchFamily="34" charset="0"/>
                <a:cs typeface="+mn-cs"/>
              </a:rPr>
              <a:t> </a:t>
            </a:r>
            <a:endParaRPr lang="ru-RU" sz="3600" b="1" dirty="0">
              <a:solidFill>
                <a:schemeClr val="tx2"/>
              </a:solidFill>
              <a:latin typeface="+mj-lt"/>
              <a:ea typeface="+mj-ea"/>
              <a:cs typeface="+mj-cs"/>
            </a:endParaRPr>
          </a:p>
        </p:txBody>
      </p:sp>
      <p:graphicFrame>
        <p:nvGraphicFramePr>
          <p:cNvPr id="9" name="Схема 8"/>
          <p:cNvGraphicFramePr/>
          <p:nvPr/>
        </p:nvGraphicFramePr>
        <p:xfrm>
          <a:off x="0" y="1142984"/>
          <a:ext cx="900115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3" name="Footer Placeholder 3"/>
          <p:cNvSpPr txBox="1">
            <a:spLocks noGrp="1"/>
          </p:cNvSpPr>
          <p:nvPr/>
        </p:nvSpPr>
        <p:spPr bwMode="auto">
          <a:xfrm>
            <a:off x="1428750" y="6565900"/>
            <a:ext cx="60721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bwMode="auto">
          <a:xfrm>
            <a:off x="1571625" y="6494463"/>
            <a:ext cx="635793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
        <p:nvSpPr>
          <p:cNvPr id="6" name="Rectangle 2"/>
          <p:cNvSpPr txBox="1">
            <a:spLocks noChangeArrowheads="1"/>
          </p:cNvSpPr>
          <p:nvPr/>
        </p:nvSpPr>
        <p:spPr>
          <a:xfrm>
            <a:off x="1187450" y="115888"/>
            <a:ext cx="7956550" cy="990600"/>
          </a:xfrm>
          <a:prstGeom prst="rect">
            <a:avLst/>
          </a:prstGeom>
        </p:spPr>
        <p:txBody>
          <a:bodyPr anchor="ctr">
            <a:normAutofit fontScale="77500" lnSpcReduction="20000"/>
          </a:bodyPr>
          <a:lstStyle/>
          <a:p>
            <a:pPr algn="ctr" fontAlgn="auto">
              <a:spcAft>
                <a:spcPts val="0"/>
              </a:spcAft>
              <a:defRPr/>
            </a:pPr>
            <a:r>
              <a:rPr lang="ru-RU" sz="4500" b="1" dirty="0">
                <a:solidFill>
                  <a:schemeClr val="tx2"/>
                </a:solidFill>
                <a:latin typeface="+mj-lt"/>
                <a:ea typeface="+mj-ea"/>
                <a:cs typeface="+mj-cs"/>
              </a:rPr>
              <a:t>Содержательные области математики</a:t>
            </a:r>
            <a:endParaRPr lang="en-US" sz="4400" b="1" dirty="0">
              <a:solidFill>
                <a:schemeClr val="tx2"/>
              </a:solidFill>
              <a:latin typeface="+mj-lt"/>
              <a:ea typeface="+mj-ea"/>
              <a:cs typeface="+mj-cs"/>
            </a:endParaRPr>
          </a:p>
        </p:txBody>
      </p:sp>
      <p:sp>
        <p:nvSpPr>
          <p:cNvPr id="35" name="Rectangle 3"/>
          <p:cNvSpPr>
            <a:spLocks noChangeArrowheads="1"/>
          </p:cNvSpPr>
          <p:nvPr/>
        </p:nvSpPr>
        <p:spPr bwMode="auto">
          <a:xfrm>
            <a:off x="1276350" y="1631950"/>
            <a:ext cx="7543800" cy="4102100"/>
          </a:xfrm>
          <a:prstGeom prst="rect">
            <a:avLst/>
          </a:prstGeom>
          <a:noFill/>
          <a:ln w="9525">
            <a:noFill/>
            <a:miter lim="800000"/>
            <a:headEnd/>
            <a:tailEnd/>
          </a:ln>
        </p:spPr>
        <p:txBody>
          <a:bodyPr lIns="92075" tIns="46038" rIns="92075" bIns="46038"/>
          <a:lstStyle/>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Количество </a:t>
            </a:r>
          </a:p>
          <a:p>
            <a:pPr marL="648000" lvl="1" indent="-285750" fontAlgn="auto">
              <a:spcBef>
                <a:spcPct val="20000"/>
              </a:spcBef>
              <a:spcAft>
                <a:spcPts val="0"/>
              </a:spcAft>
              <a:buClr>
                <a:schemeClr val="tx1"/>
              </a:buClr>
              <a:buFont typeface="Arial" pitchFamily="34" charset="0"/>
              <a:buChar char="–"/>
              <a:defRPr/>
            </a:pPr>
            <a:endParaRPr lang="ru-RU" sz="2400" dirty="0">
              <a:latin typeface="+mn-lt"/>
              <a:cs typeface="+mn-cs"/>
            </a:endParaRPr>
          </a:p>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Пространство и форма 	</a:t>
            </a:r>
          </a:p>
          <a:p>
            <a:pPr marL="648000" lvl="1" indent="-285750" fontAlgn="auto">
              <a:spcBef>
                <a:spcPct val="20000"/>
              </a:spcBef>
              <a:spcAft>
                <a:spcPts val="0"/>
              </a:spcAft>
              <a:buClr>
                <a:schemeClr val="tx1"/>
              </a:buClr>
              <a:buFont typeface="Arial" pitchFamily="34" charset="0"/>
              <a:buChar char="–"/>
              <a:defRPr/>
            </a:pPr>
            <a:endParaRPr lang="ru-RU" sz="2400" dirty="0">
              <a:latin typeface="+mn-lt"/>
              <a:cs typeface="+mn-cs"/>
            </a:endParaRPr>
          </a:p>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Изменения и отношения </a:t>
            </a:r>
          </a:p>
          <a:p>
            <a:pPr marL="648000" lvl="1" indent="-285750" fontAlgn="auto">
              <a:spcBef>
                <a:spcPct val="20000"/>
              </a:spcBef>
              <a:spcAft>
                <a:spcPts val="0"/>
              </a:spcAft>
              <a:buClr>
                <a:schemeClr val="tx1"/>
              </a:buClr>
              <a:buFont typeface="Arial" pitchFamily="34" charset="0"/>
              <a:buChar char="–"/>
              <a:defRPr/>
            </a:pPr>
            <a:endParaRPr lang="ru-RU" sz="2400" dirty="0">
              <a:latin typeface="+mn-lt"/>
              <a:cs typeface="+mn-cs"/>
            </a:endParaRPr>
          </a:p>
          <a:p>
            <a:pPr marL="648000" lvl="1" indent="-285750" fontAlgn="auto">
              <a:spcBef>
                <a:spcPct val="20000"/>
              </a:spcBef>
              <a:spcAft>
                <a:spcPts val="0"/>
              </a:spcAft>
              <a:buClr>
                <a:schemeClr val="tx1"/>
              </a:buClr>
              <a:buFont typeface="Arial" pitchFamily="34" charset="0"/>
              <a:buChar char="–"/>
              <a:defRPr/>
            </a:pPr>
            <a:r>
              <a:rPr lang="ru-RU" sz="2400" dirty="0">
                <a:latin typeface="+mn-lt"/>
                <a:cs typeface="+mn-cs"/>
              </a:rPr>
              <a:t>Неопределенность и данные</a:t>
            </a:r>
          </a:p>
          <a:p>
            <a:pPr marL="638175" lvl="1" indent="-293688" algn="just" fontAlgn="auto">
              <a:spcBef>
                <a:spcPct val="20000"/>
              </a:spcBef>
              <a:spcAft>
                <a:spcPts val="0"/>
              </a:spcAft>
              <a:buClr>
                <a:schemeClr val="tx1"/>
              </a:buClr>
              <a:defRPr/>
            </a:pPr>
            <a:r>
              <a:rPr lang="ru-RU" i="1" dirty="0">
                <a:solidFill>
                  <a:schemeClr val="bg1"/>
                </a:solidFill>
                <a:latin typeface="+mn-lt"/>
                <a:cs typeface="+mn-cs"/>
              </a:rPr>
              <a:t> </a:t>
            </a:r>
            <a:endParaRPr lang="en-US" i="1"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643063" y="142875"/>
            <a:ext cx="7286625" cy="817563"/>
          </a:xfrm>
        </p:spPr>
        <p:txBody>
          <a:bodyPr rtlCol="0" anchor="ctr">
            <a:noAutofit/>
          </a:bodyPr>
          <a:lstStyle/>
          <a:p>
            <a:pPr fontAlgn="auto">
              <a:spcAft>
                <a:spcPts val="0"/>
              </a:spcAft>
              <a:buFont typeface="Arial" pitchFamily="34" charset="0"/>
              <a:buNone/>
              <a:defRPr/>
            </a:pPr>
            <a:r>
              <a:rPr lang="ru-RU" sz="3200" dirty="0" smtClean="0">
                <a:solidFill>
                  <a:schemeClr val="tx2"/>
                </a:solidFill>
                <a:latin typeface="+mj-lt"/>
                <a:ea typeface="+mj-ea"/>
                <a:cs typeface="+mj-cs"/>
              </a:rPr>
              <a:t>Показатели содержательных областей</a:t>
            </a:r>
            <a:endParaRPr lang="en-AU" sz="3200" dirty="0">
              <a:solidFill>
                <a:schemeClr val="tx2"/>
              </a:solidFill>
              <a:latin typeface="+mj-lt"/>
              <a:ea typeface="+mj-ea"/>
              <a:cs typeface="+mj-cs"/>
            </a:endParaRPr>
          </a:p>
        </p:txBody>
      </p:sp>
      <p:graphicFrame>
        <p:nvGraphicFramePr>
          <p:cNvPr id="6" name="Table 5"/>
          <p:cNvGraphicFramePr>
            <a:graphicFrameLocks noGrp="1"/>
          </p:cNvGraphicFramePr>
          <p:nvPr/>
        </p:nvGraphicFramePr>
        <p:xfrm>
          <a:off x="1500188" y="1643063"/>
          <a:ext cx="7500937" cy="4786312"/>
        </p:xfrm>
        <a:graphic>
          <a:graphicData uri="http://schemas.openxmlformats.org/drawingml/2006/table">
            <a:tbl>
              <a:tblPr/>
              <a:tblGrid>
                <a:gridCol w="2430462"/>
                <a:gridCol w="1670050"/>
                <a:gridCol w="1898650"/>
                <a:gridCol w="1501775"/>
              </a:tblGrid>
              <a:tr h="9572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Области</a:t>
                      </a:r>
                      <a:endParaRPr kumimoji="0" lang="en-AU" altLang="ru-RU" sz="20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a:t>
                      </a: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количество</a:t>
                      </a: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a:t>
                      </a: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в процентах</a:t>
                      </a: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Итого </a:t>
                      </a: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957263">
                <a:tc>
                  <a:txBody>
                    <a:bodyPr/>
                    <a:lstStyle>
                      <a:lvl1pPr marL="342900" indent="-342900">
                        <a:spcBef>
                          <a:spcPct val="20000"/>
                        </a:spcBef>
                        <a:buFont typeface="Arial" charset="0"/>
                        <a:defRPr sz="2800">
                          <a:solidFill>
                            <a:schemeClr val="tx1"/>
                          </a:solidFill>
                          <a:latin typeface="Calibri" pitchFamily="34" charset="0"/>
                        </a:defRPr>
                      </a:lvl1pPr>
                      <a:lvl2pPr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1" indent="-285750" algn="l" defTabSz="914400" rtl="0" eaLnBrk="1" fontAlgn="base" latinLnBrk="0" hangingPunct="1">
                        <a:lnSpc>
                          <a:spcPct val="100000"/>
                        </a:lnSpc>
                        <a:spcBef>
                          <a:spcPct val="20000"/>
                        </a:spcBef>
                        <a:spcAft>
                          <a:spcPct val="0"/>
                        </a:spcAft>
                        <a:buClr>
                          <a:schemeClr val="tx1"/>
                        </a:buClr>
                        <a:buSzTx/>
                        <a:buFont typeface="Arial" charset="0"/>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Изменения и отношения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21</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2</a:t>
                      </a: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4</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a:t>
                      </a: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около </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4794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rPr>
                        <a:t>Количество</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22</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2</a:t>
                      </a: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5</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около </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9572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rPr>
                        <a:t>Пространство и форма </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23</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2</a:t>
                      </a: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8</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около</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957263">
                <a:tc>
                  <a:txBody>
                    <a:bodyPr/>
                    <a:lstStyle>
                      <a:lvl1pPr marL="342900" indent="-342900">
                        <a:spcBef>
                          <a:spcPct val="20000"/>
                        </a:spcBef>
                        <a:buFont typeface="Arial" charset="0"/>
                        <a:defRPr sz="2800">
                          <a:solidFill>
                            <a:schemeClr val="tx1"/>
                          </a:solidFill>
                          <a:latin typeface="Calibri" pitchFamily="34" charset="0"/>
                        </a:defRPr>
                      </a:lvl1pPr>
                      <a:lvl2pPr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1" indent="-285750" algn="l" defTabSz="914400" rtl="0" eaLnBrk="1" fontAlgn="base" latinLnBrk="0" hangingPunct="1">
                        <a:lnSpc>
                          <a:spcPct val="100000"/>
                        </a:lnSpc>
                        <a:spcBef>
                          <a:spcPct val="20000"/>
                        </a:spcBef>
                        <a:spcAft>
                          <a:spcPct val="0"/>
                        </a:spcAft>
                        <a:buClr>
                          <a:schemeClr val="tx1"/>
                        </a:buClr>
                        <a:buSzTx/>
                        <a:buFont typeface="Arial" charset="0"/>
                        <a:buNone/>
                        <a:tabLst/>
                      </a:pPr>
                      <a:r>
                        <a:rPr kumimoji="0" lang="ru-RU" altLang="ru-RU" sz="2000" b="0" i="0" u="none" strike="noStrike" cap="none" normalizeH="0" baseline="0" smtClean="0">
                          <a:ln>
                            <a:noFill/>
                          </a:ln>
                          <a:solidFill>
                            <a:schemeClr val="tx1"/>
                          </a:solidFill>
                          <a:effectLst/>
                          <a:latin typeface="Calibri" pitchFamily="34" charset="0"/>
                        </a:rPr>
                        <a:t>Неопределенность и данные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19</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23</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около </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 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4794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Всего</a:t>
                      </a:r>
                      <a:endParaRPr kumimoji="0" lang="en-AU" altLang="ru-RU" sz="20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85</a:t>
                      </a:r>
                      <a:endParaRPr kumimoji="0" lang="en-AU" altLang="ru-RU" sz="20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26664"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ru-RU" altLang="ru-RU" smtClean="0"/>
              <a:t>Что такое </a:t>
            </a:r>
            <a:r>
              <a:rPr lang="en-US" altLang="ru-RU" smtClean="0"/>
              <a:t>PISA?</a:t>
            </a:r>
            <a:endParaRPr lang="en-AU" altLang="ru-RU" smtClean="0"/>
          </a:p>
        </p:txBody>
      </p:sp>
      <p:sp>
        <p:nvSpPr>
          <p:cNvPr id="3" name="Content Placeholder 2"/>
          <p:cNvSpPr>
            <a:spLocks noGrp="1"/>
          </p:cNvSpPr>
          <p:nvPr>
            <p:ph idx="1"/>
          </p:nvPr>
        </p:nvSpPr>
        <p:spPr>
          <a:xfrm>
            <a:off x="1357313" y="1571625"/>
            <a:ext cx="7643812" cy="4643438"/>
          </a:xfrm>
        </p:spPr>
        <p:txBody>
          <a:bodyPr rtlCol="0">
            <a:normAutofit/>
          </a:bodyPr>
          <a:lstStyle/>
          <a:p>
            <a:pPr marL="288000" indent="-288000" algn="ctr" fontAlgn="auto">
              <a:spcAft>
                <a:spcPts val="0"/>
              </a:spcAft>
              <a:buFont typeface="Arial" pitchFamily="34" charset="0"/>
              <a:buNone/>
              <a:defRPr/>
            </a:pPr>
            <a:r>
              <a:rPr lang="en-US" sz="4100" b="1" dirty="0" smtClean="0">
                <a:solidFill>
                  <a:schemeClr val="bg1">
                    <a:lumMod val="50000"/>
                  </a:schemeClr>
                </a:solidFill>
              </a:rPr>
              <a:t>OECD </a:t>
            </a:r>
            <a:r>
              <a:rPr lang="ru-RU" sz="4100" b="1" u="sng" dirty="0" err="1" smtClean="0">
                <a:solidFill>
                  <a:schemeClr val="bg1">
                    <a:lumMod val="50000"/>
                  </a:schemeClr>
                </a:solidFill>
              </a:rPr>
              <a:t>P</a:t>
            </a:r>
            <a:r>
              <a:rPr lang="ru-RU" sz="4100" b="1" dirty="0" err="1" smtClean="0">
                <a:solidFill>
                  <a:schemeClr val="bg1">
                    <a:lumMod val="50000"/>
                  </a:schemeClr>
                </a:solidFill>
              </a:rPr>
              <a:t>rogramme</a:t>
            </a:r>
            <a:r>
              <a:rPr lang="ru-RU" sz="4100" b="1" dirty="0" smtClean="0">
                <a:solidFill>
                  <a:schemeClr val="bg1">
                    <a:lumMod val="50000"/>
                  </a:schemeClr>
                </a:solidFill>
              </a:rPr>
              <a:t> </a:t>
            </a:r>
            <a:r>
              <a:rPr lang="ru-RU" sz="4100" b="1" dirty="0" err="1" smtClean="0">
                <a:solidFill>
                  <a:schemeClr val="bg1">
                    <a:lumMod val="50000"/>
                  </a:schemeClr>
                </a:solidFill>
              </a:rPr>
              <a:t>for</a:t>
            </a:r>
            <a:r>
              <a:rPr lang="ru-RU" sz="4100" b="1" dirty="0" smtClean="0">
                <a:solidFill>
                  <a:schemeClr val="bg1">
                    <a:lumMod val="50000"/>
                  </a:schemeClr>
                </a:solidFill>
              </a:rPr>
              <a:t> </a:t>
            </a:r>
            <a:r>
              <a:rPr lang="ru-RU" sz="4000" b="1" u="sng" dirty="0" err="1" smtClean="0">
                <a:solidFill>
                  <a:schemeClr val="bg1">
                    <a:lumMod val="50000"/>
                  </a:schemeClr>
                </a:solidFill>
              </a:rPr>
              <a:t>I</a:t>
            </a:r>
            <a:r>
              <a:rPr lang="ru-RU" sz="4000" b="1" dirty="0" err="1" smtClean="0">
                <a:solidFill>
                  <a:schemeClr val="bg1">
                    <a:lumMod val="50000"/>
                  </a:schemeClr>
                </a:solidFill>
              </a:rPr>
              <a:t>nternational</a:t>
            </a:r>
            <a:r>
              <a:rPr lang="ru-RU" sz="4000" b="1" dirty="0" smtClean="0">
                <a:solidFill>
                  <a:schemeClr val="bg1">
                    <a:lumMod val="50000"/>
                  </a:schemeClr>
                </a:solidFill>
              </a:rPr>
              <a:t>        </a:t>
            </a:r>
            <a:r>
              <a:rPr lang="ru-RU" sz="4000" b="1" u="sng" dirty="0" err="1" smtClean="0">
                <a:solidFill>
                  <a:schemeClr val="bg1">
                    <a:lumMod val="50000"/>
                  </a:schemeClr>
                </a:solidFill>
              </a:rPr>
              <a:t>S</a:t>
            </a:r>
            <a:r>
              <a:rPr lang="ru-RU" sz="4000" b="1" dirty="0" err="1" smtClean="0">
                <a:solidFill>
                  <a:schemeClr val="bg1">
                    <a:lumMod val="50000"/>
                  </a:schemeClr>
                </a:solidFill>
              </a:rPr>
              <a:t>tudent</a:t>
            </a:r>
            <a:r>
              <a:rPr lang="ru-RU" sz="4000" b="1" dirty="0" smtClean="0">
                <a:solidFill>
                  <a:schemeClr val="bg1">
                    <a:lumMod val="50000"/>
                  </a:schemeClr>
                </a:solidFill>
              </a:rPr>
              <a:t> </a:t>
            </a:r>
            <a:r>
              <a:rPr lang="ru-RU" sz="4000" b="1" u="sng" dirty="0" err="1" smtClean="0">
                <a:solidFill>
                  <a:schemeClr val="bg1">
                    <a:lumMod val="50000"/>
                  </a:schemeClr>
                </a:solidFill>
              </a:rPr>
              <a:t>A</a:t>
            </a:r>
            <a:r>
              <a:rPr lang="ru-RU" sz="4000" b="1" dirty="0" err="1" smtClean="0">
                <a:solidFill>
                  <a:schemeClr val="bg1">
                    <a:lumMod val="50000"/>
                  </a:schemeClr>
                </a:solidFill>
              </a:rPr>
              <a:t>ssessment</a:t>
            </a:r>
            <a:r>
              <a:rPr lang="en-US" sz="4000" b="1" dirty="0" smtClean="0">
                <a:solidFill>
                  <a:schemeClr val="bg1">
                    <a:lumMod val="50000"/>
                  </a:schemeClr>
                </a:solidFill>
              </a:rPr>
              <a:t> </a:t>
            </a:r>
          </a:p>
          <a:p>
            <a:pPr marL="288000" indent="-288000" fontAlgn="auto">
              <a:spcAft>
                <a:spcPts val="0"/>
              </a:spcAft>
              <a:buFont typeface="Arial" pitchFamily="34" charset="0"/>
              <a:buNone/>
              <a:defRPr/>
            </a:pPr>
            <a:endParaRPr lang="en-AU" sz="4100" b="1" dirty="0" smtClean="0">
              <a:solidFill>
                <a:schemeClr val="bg1">
                  <a:lumMod val="50000"/>
                </a:schemeClr>
              </a:solidFill>
            </a:endParaRPr>
          </a:p>
          <a:p>
            <a:pPr marL="288000" indent="-288000" algn="ctr" fontAlgn="auto">
              <a:spcAft>
                <a:spcPts val="0"/>
              </a:spcAft>
              <a:buFont typeface="Arial" pitchFamily="34" charset="0"/>
              <a:buNone/>
              <a:defRPr/>
            </a:pPr>
            <a:r>
              <a:rPr lang="ru-RU" sz="3800" b="1" dirty="0" smtClean="0">
                <a:solidFill>
                  <a:schemeClr val="bg1">
                    <a:lumMod val="50000"/>
                  </a:schemeClr>
                </a:solidFill>
              </a:rPr>
              <a:t>Программа ОЭСР </a:t>
            </a:r>
          </a:p>
          <a:p>
            <a:pPr marL="288000" indent="-288000" algn="ctr" fontAlgn="auto">
              <a:spcAft>
                <a:spcPts val="0"/>
              </a:spcAft>
              <a:buFont typeface="Arial" pitchFamily="34" charset="0"/>
              <a:buNone/>
              <a:defRPr/>
            </a:pPr>
            <a:r>
              <a:rPr lang="ru-RU" sz="3800" b="1" dirty="0" smtClean="0">
                <a:solidFill>
                  <a:schemeClr val="bg1">
                    <a:lumMod val="50000"/>
                  </a:schemeClr>
                </a:solidFill>
              </a:rPr>
              <a:t>Международная оценка образовательных достижений обучающихся</a:t>
            </a:r>
            <a:endParaRPr lang="en-AU" sz="3800" b="1" dirty="0">
              <a:solidFill>
                <a:schemeClr val="bg1">
                  <a:lumMod val="50000"/>
                </a:schemeClr>
              </a:solidFill>
            </a:endParaRPr>
          </a:p>
        </p:txBody>
      </p:sp>
      <p:sp>
        <p:nvSpPr>
          <p:cNvPr id="9220" name="Footer Placeholder 3"/>
          <p:cNvSpPr>
            <a:spLocks noGrp="1"/>
          </p:cNvSpPr>
          <p:nvPr>
            <p:ph type="ftr" sz="quarter" idx="10"/>
          </p:nvPr>
        </p:nvSpPr>
        <p:spPr bwMode="auto">
          <a:xfrm>
            <a:off x="1357313" y="6429375"/>
            <a:ext cx="6357937"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71625" y="142875"/>
            <a:ext cx="7372350" cy="909638"/>
          </a:xfrm>
        </p:spPr>
        <p:txBody>
          <a:bodyPr/>
          <a:lstStyle/>
          <a:p>
            <a:r>
              <a:rPr lang="ru-RU" altLang="ru-RU" sz="3200" smtClean="0"/>
              <a:t>Показатели по уровням компетентности</a:t>
            </a:r>
            <a:endParaRPr lang="en-AU" altLang="ru-RU" sz="3200" smtClean="0"/>
          </a:p>
        </p:txBody>
      </p:sp>
      <p:graphicFrame>
        <p:nvGraphicFramePr>
          <p:cNvPr id="5" name="Table 4"/>
          <p:cNvGraphicFramePr>
            <a:graphicFrameLocks noGrp="1"/>
          </p:cNvGraphicFramePr>
          <p:nvPr/>
        </p:nvGraphicFramePr>
        <p:xfrm>
          <a:off x="1428750" y="1143000"/>
          <a:ext cx="7572375" cy="2071688"/>
        </p:xfrm>
        <a:graphic>
          <a:graphicData uri="http://schemas.openxmlformats.org/drawingml/2006/table">
            <a:tbl>
              <a:tblPr/>
              <a:tblGrid>
                <a:gridCol w="2428875"/>
                <a:gridCol w="1457325"/>
                <a:gridCol w="2008188"/>
                <a:gridCol w="1677987"/>
              </a:tblGrid>
              <a:tr h="6381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Категория</a:t>
                      </a:r>
                      <a:endParaRPr kumimoji="0" lang="en-AU" altLang="ru-RU" sz="16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количество</a:t>
                      </a: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в процентах</a:t>
                      </a: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Итого </a:t>
                      </a: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587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Воспроизведение</a:t>
                      </a:r>
                      <a:r>
                        <a:rPr kumimoji="0" lang="ru-RU" altLang="ru-RU" sz="1600" b="0" i="0" u="none" strike="noStrike" cap="none" normalizeH="0" baseline="0" smtClean="0">
                          <a:ln>
                            <a:noFill/>
                          </a:ln>
                          <a:solidFill>
                            <a:schemeClr val="tx1"/>
                          </a:solidFill>
                          <a:effectLst/>
                          <a:latin typeface="Calibri" pitchFamily="34" charset="0"/>
                          <a:cs typeface="Times New Roman" pitchFamily="18" charset="0"/>
                        </a:rPr>
                        <a:t> </a:t>
                      </a:r>
                      <a:endParaRPr kumimoji="0" lang="en-AU" alt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23</a:t>
                      </a:r>
                      <a:endParaRPr kumimoji="0" lang="en-AU" altLang="ru-RU" sz="1800" b="0" i="0" u="none" strike="noStrike" cap="none" normalizeH="0" baseline="0" smtClean="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 27</a:t>
                      </a:r>
                      <a:r>
                        <a:rPr kumimoji="0" lang="en-AU" altLang="ru-RU" sz="1800" b="0" i="0" u="none" strike="noStrike" cap="none" normalizeH="0" baseline="0" smtClean="0">
                          <a:ln>
                            <a:noFill/>
                          </a:ln>
                          <a:solidFill>
                            <a:schemeClr val="tx1"/>
                          </a:solidFill>
                          <a:effectLst/>
                          <a:latin typeface="Calibri" pitchFamily="34" charset="0"/>
                          <a:cs typeface="Arial"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около </a:t>
                      </a:r>
                      <a:r>
                        <a:rPr kumimoji="0" lang="en-AU" altLang="ru-RU" sz="1800" b="0" i="0" u="none" strike="noStrike" cap="none" normalizeH="0" baseline="0" smtClean="0">
                          <a:ln>
                            <a:noFill/>
                          </a:ln>
                          <a:solidFill>
                            <a:schemeClr val="tx1"/>
                          </a:solidFill>
                          <a:effectLst/>
                          <a:latin typeface="Calibri" pitchFamily="34" charset="0"/>
                          <a:cs typeface="Arial" charset="0"/>
                        </a:rPr>
                        <a:t> 25%</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58775">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Установление связей </a:t>
                      </a:r>
                      <a:endParaRPr kumimoji="0" lang="en-AU" altLang="ru-RU" sz="1800" b="0" i="0" u="none" strike="noStrike" cap="none" normalizeH="0" baseline="0" smtClean="0">
                        <a:ln>
                          <a:noFill/>
                        </a:ln>
                        <a:solidFill>
                          <a:schemeClr val="tx1"/>
                        </a:solidFill>
                        <a:effectLst/>
                        <a:latin typeface="Calibri"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40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800" b="0" i="0" u="none" strike="noStrike" cap="none" normalizeH="0" baseline="0" smtClean="0">
                          <a:ln>
                            <a:noFill/>
                          </a:ln>
                          <a:solidFill>
                            <a:schemeClr val="tx1"/>
                          </a:solidFill>
                          <a:effectLst/>
                          <a:latin typeface="Calibri" pitchFamily="34" charset="0"/>
                          <a:cs typeface="Arial" charset="0"/>
                        </a:rPr>
                        <a:t> </a:t>
                      </a:r>
                      <a:r>
                        <a:rPr kumimoji="0" lang="ru-RU" altLang="ru-RU" sz="1800" b="0" i="0" u="none" strike="noStrike" cap="none" normalizeH="0" baseline="0" smtClean="0">
                          <a:ln>
                            <a:noFill/>
                          </a:ln>
                          <a:solidFill>
                            <a:schemeClr val="tx1"/>
                          </a:solidFill>
                          <a:effectLst/>
                          <a:latin typeface="Calibri" pitchFamily="34" charset="0"/>
                          <a:cs typeface="Arial" charset="0"/>
                        </a:rPr>
                        <a:t>49</a:t>
                      </a:r>
                      <a:r>
                        <a:rPr kumimoji="0" lang="en-AU" altLang="ru-RU" sz="1800" b="0" i="0" u="none" strike="noStrike" cap="none" normalizeH="0" baseline="0" smtClean="0">
                          <a:ln>
                            <a:noFill/>
                          </a:ln>
                          <a:solidFill>
                            <a:schemeClr val="tx1"/>
                          </a:solidFill>
                          <a:effectLst/>
                          <a:latin typeface="Calibri" pitchFamily="34" charset="0"/>
                          <a:cs typeface="Arial"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около </a:t>
                      </a:r>
                      <a:r>
                        <a:rPr kumimoji="0" lang="en-AU" altLang="ru-RU" sz="1800" b="0" i="0" u="none" strike="noStrike" cap="none" normalizeH="0" baseline="0" smtClean="0">
                          <a:ln>
                            <a:noFill/>
                          </a:ln>
                          <a:solidFill>
                            <a:schemeClr val="tx1"/>
                          </a:solidFill>
                          <a:effectLst/>
                          <a:latin typeface="Calibri" pitchFamily="34" charset="0"/>
                          <a:cs typeface="Arial" charset="0"/>
                        </a:rPr>
                        <a:t> 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587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Рассуждения</a:t>
                      </a:r>
                      <a:endParaRPr kumimoji="0" lang="en-AU" alt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22</a:t>
                      </a:r>
                      <a:endParaRPr kumimoji="0" lang="en-AU" altLang="ru-RU" sz="1800" b="0" i="0" u="none" strike="noStrike" cap="none" normalizeH="0" baseline="0" smtClean="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24</a:t>
                      </a:r>
                      <a:r>
                        <a:rPr kumimoji="0" lang="en-AU" altLang="ru-RU" sz="1800" b="0" i="0" u="none" strike="noStrike" cap="none" normalizeH="0" baseline="0" smtClean="0">
                          <a:ln>
                            <a:noFill/>
                          </a:ln>
                          <a:solidFill>
                            <a:schemeClr val="tx1"/>
                          </a:solidFill>
                          <a:effectLst/>
                          <a:latin typeface="Calibri" pitchFamily="34" charset="0"/>
                          <a:cs typeface="Arial"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около </a:t>
                      </a:r>
                      <a:r>
                        <a:rPr kumimoji="0" lang="en-AU" altLang="ru-RU" sz="1800" b="0" i="0" u="none" strike="noStrike" cap="none" normalizeH="0" baseline="0" smtClean="0">
                          <a:ln>
                            <a:noFill/>
                          </a:ln>
                          <a:solidFill>
                            <a:schemeClr val="tx1"/>
                          </a:solidFill>
                          <a:effectLst/>
                          <a:latin typeface="Calibri" pitchFamily="34" charset="0"/>
                          <a:cs typeface="Arial"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587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Calibri" pitchFamily="34" charset="0"/>
                          <a:cs typeface="Times New Roman" pitchFamily="18" charset="0"/>
                        </a:rPr>
                        <a:t>Всего</a:t>
                      </a:r>
                      <a:endParaRPr kumimoji="0" lang="en-AU" altLang="ru-RU" sz="18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Calibri" pitchFamily="34" charset="0"/>
                          <a:cs typeface="Times New Roman" pitchFamily="18" charset="0"/>
                        </a:rPr>
                        <a:t>85</a:t>
                      </a:r>
                      <a:endParaRPr kumimoji="0" lang="en-AU" altLang="ru-RU" sz="18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800" b="1" i="0" u="none" strike="noStrike" cap="none" normalizeH="0" baseline="0" smtClean="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800" b="1" i="0" u="none" strike="noStrike" cap="none" normalizeH="0" baseline="0" smtClean="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6" name="Title 1"/>
          <p:cNvSpPr txBox="1">
            <a:spLocks/>
          </p:cNvSpPr>
          <p:nvPr/>
        </p:nvSpPr>
        <p:spPr>
          <a:xfrm>
            <a:off x="1571625" y="3214688"/>
            <a:ext cx="7372350" cy="642937"/>
          </a:xfrm>
          <a:prstGeom prst="rect">
            <a:avLst/>
          </a:prstGeom>
        </p:spPr>
        <p:txBody>
          <a:bodyPr anchor="ctr">
            <a:normAutofit/>
          </a:bodyPr>
          <a:lstStyle/>
          <a:p>
            <a:pPr algn="ctr" fontAlgn="auto">
              <a:spcAft>
                <a:spcPts val="0"/>
              </a:spcAft>
              <a:defRPr/>
            </a:pPr>
            <a:r>
              <a:rPr lang="ru-RU" sz="3200" b="1" dirty="0">
                <a:solidFill>
                  <a:schemeClr val="tx2"/>
                </a:solidFill>
                <a:latin typeface="+mj-lt"/>
                <a:ea typeface="+mj-ea"/>
                <a:cs typeface="+mj-cs"/>
              </a:rPr>
              <a:t>Показатели по уровням ситуаций </a:t>
            </a:r>
            <a:endParaRPr lang="en-AU" sz="3200" b="1" dirty="0">
              <a:solidFill>
                <a:schemeClr val="tx2"/>
              </a:solidFill>
              <a:latin typeface="+mj-lt"/>
              <a:ea typeface="+mj-ea"/>
              <a:cs typeface="+mj-cs"/>
            </a:endParaRPr>
          </a:p>
        </p:txBody>
      </p:sp>
      <p:graphicFrame>
        <p:nvGraphicFramePr>
          <p:cNvPr id="7" name="Table 6"/>
          <p:cNvGraphicFramePr>
            <a:graphicFrameLocks noGrp="1"/>
          </p:cNvGraphicFramePr>
          <p:nvPr/>
        </p:nvGraphicFramePr>
        <p:xfrm>
          <a:off x="1428750" y="3929063"/>
          <a:ext cx="7500938" cy="2428875"/>
        </p:xfrm>
        <a:graphic>
          <a:graphicData uri="http://schemas.openxmlformats.org/drawingml/2006/table">
            <a:tbl>
              <a:tblPr/>
              <a:tblGrid>
                <a:gridCol w="2205038"/>
                <a:gridCol w="1644650"/>
                <a:gridCol w="1989137"/>
                <a:gridCol w="1662113"/>
              </a:tblGrid>
              <a:tr h="5635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Категория</a:t>
                      </a:r>
                      <a:endParaRPr kumimoji="0" lang="en-AU" alt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количество</a:t>
                      </a: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в процентах</a:t>
                      </a: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Итого </a:t>
                      </a: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Профессиональные</a:t>
                      </a:r>
                      <a:endParaRPr kumimoji="0" lang="en-AU" altLang="ru-RU" sz="1800" b="0" i="0" u="none" strike="noStrike" cap="none" normalizeH="0" baseline="0" smtClean="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16</a:t>
                      </a:r>
                      <a:endParaRPr kumimoji="0" lang="en-AU" alt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19 </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около </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2</a:t>
                      </a: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0</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Личные</a:t>
                      </a:r>
                      <a:endParaRPr kumimoji="0" lang="en-AU" altLang="ru-RU" sz="1800" b="0" i="0" u="none" strike="noStrike" cap="none" normalizeH="0" baseline="0" smtClean="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16</a:t>
                      </a:r>
                      <a:endParaRPr kumimoji="0" lang="en-AU" alt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19 </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около 20</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Научные</a:t>
                      </a:r>
                      <a:endParaRPr kumimoji="0" lang="en-AU" altLang="ru-RU" sz="1800" b="0" i="0" u="none" strike="noStrike" cap="none" normalizeH="0" baseline="0" smtClean="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15</a:t>
                      </a:r>
                      <a:endParaRPr kumimoji="0" lang="en-AU" alt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18 </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около</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 </a:t>
                      </a: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20</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Общественные </a:t>
                      </a:r>
                      <a:endParaRPr kumimoji="0" lang="en-AU" altLang="ru-RU" sz="1800" b="0" i="0" u="none" strike="noStrike" cap="none" normalizeH="0" baseline="0" smtClean="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33</a:t>
                      </a:r>
                      <a:endParaRPr kumimoji="0" lang="en-AU" alt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39 </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около 3</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50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Arial" charset="0"/>
                        </a:rPr>
                        <a:t>Образовательные</a:t>
                      </a:r>
                      <a:endParaRPr kumimoji="0" lang="en-AU" altLang="ru-RU" sz="1800" b="0" i="0" u="none" strike="noStrike" cap="none" normalizeH="0" baseline="0" smtClean="0">
                        <a:ln>
                          <a:noFill/>
                        </a:ln>
                        <a:solidFill>
                          <a:schemeClr val="tx1"/>
                        </a:solidFill>
                        <a:effectLst/>
                        <a:latin typeface="Calibri" pitchFamily="34"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5</a:t>
                      </a:r>
                      <a:endParaRPr kumimoji="0" lang="en-AU" alt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6 </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Calibri" pitchFamily="34" charset="0"/>
                          <a:cs typeface="Times New Roman" pitchFamily="18" charset="0"/>
                        </a:rPr>
                        <a:t>около </a:t>
                      </a:r>
                      <a:r>
                        <a:rPr kumimoji="0" lang="en-AU" altLang="ru-RU" sz="1800" b="0" i="0" u="none" strike="noStrike" cap="none" normalizeH="0" baseline="0" smtClean="0">
                          <a:ln>
                            <a:noFill/>
                          </a:ln>
                          <a:solidFill>
                            <a:schemeClr val="tx1"/>
                          </a:solidFill>
                          <a:effectLst/>
                          <a:latin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Всего</a:t>
                      </a:r>
                      <a:endParaRPr kumimoji="0" lang="en-AU" altLang="ru-RU" sz="16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cs typeface="Times New Roman" pitchFamily="18" charset="0"/>
                        </a:rPr>
                        <a:t>85</a:t>
                      </a:r>
                      <a:endParaRPr kumimoji="0" lang="en-AU" altLang="ru-RU" sz="16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1600" b="1" i="0" u="none" strike="noStrike" cap="none" normalizeH="0" baseline="0" smtClean="0">
                          <a:ln>
                            <a:noFill/>
                          </a:ln>
                          <a:solidFill>
                            <a:schemeClr val="tx1"/>
                          </a:solidFill>
                          <a:effectLst/>
                          <a:latin typeface="Calibri" pitchFamily="34" charset="0"/>
                          <a:cs typeface="Times New Roman" pitchFamily="18" charset="0"/>
                        </a:rPr>
                        <a:t>100%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7726" name="Footer Placeholder 3"/>
          <p:cNvSpPr>
            <a:spLocks noGrp="1"/>
          </p:cNvSpPr>
          <p:nvPr>
            <p:ph type="ftr" sz="quarter" idx="10"/>
          </p:nvPr>
        </p:nvSpPr>
        <p:spPr bwMode="auto">
          <a:xfrm>
            <a:off x="1571625" y="6494463"/>
            <a:ext cx="635793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ru-RU" altLang="ru-RU" sz="3600" smtClean="0"/>
              <a:t>Типы заданий</a:t>
            </a:r>
            <a:endParaRPr lang="en-AU" altLang="ru-RU" sz="3600" smtClean="0"/>
          </a:p>
        </p:txBody>
      </p:sp>
      <p:sp>
        <p:nvSpPr>
          <p:cNvPr id="286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805E3A4-5E1A-44B1-AA55-11541556E623}" type="slidenum">
              <a:rPr altLang="ru-RU">
                <a:solidFill>
                  <a:schemeClr val="tx2"/>
                </a:solidFill>
              </a:rPr>
              <a:pPr fontAlgn="base">
                <a:spcBef>
                  <a:spcPct val="0"/>
                </a:spcBef>
                <a:spcAft>
                  <a:spcPct val="0"/>
                </a:spcAft>
              </a:pPr>
              <a:t>21</a:t>
            </a:fld>
            <a:endParaRPr altLang="ru-RU">
              <a:solidFill>
                <a:schemeClr val="tx2"/>
              </a:solidFill>
            </a:endParaRPr>
          </a:p>
        </p:txBody>
      </p:sp>
      <p:graphicFrame>
        <p:nvGraphicFramePr>
          <p:cNvPr id="5" name="Table 4"/>
          <p:cNvGraphicFramePr>
            <a:graphicFrameLocks noGrp="1"/>
          </p:cNvGraphicFramePr>
          <p:nvPr/>
        </p:nvGraphicFramePr>
        <p:xfrm>
          <a:off x="1785938" y="1143000"/>
          <a:ext cx="6448425" cy="4870450"/>
        </p:xfrm>
        <a:graphic>
          <a:graphicData uri="http://schemas.openxmlformats.org/drawingml/2006/table">
            <a:tbl>
              <a:tblPr/>
              <a:tblGrid>
                <a:gridCol w="3224212"/>
                <a:gridCol w="1438275"/>
                <a:gridCol w="1785938"/>
              </a:tblGrid>
              <a:tr h="91598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Arial" charset="0"/>
                        </a:rPr>
                        <a:t>Формат заданий</a:t>
                      </a:r>
                      <a:endParaRPr kumimoji="0" lang="en-AU" altLang="ru-RU" sz="2000" b="1" i="0" u="none" strike="noStrike" cap="none" normalizeH="0" baseline="0" smtClean="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Задания </a:t>
                      </a:r>
                      <a:endParaRPr kumimoji="0" lang="en-AU" altLang="ru-RU" sz="20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Задания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a:t>
                      </a: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в процентах</a:t>
                      </a: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61118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Arial" charset="0"/>
                        </a:rPr>
                        <a:t>С ответами закрытого типа</a:t>
                      </a:r>
                      <a:endParaRPr kumimoji="0" lang="en-AU" altLang="ru-RU" sz="2000" b="0" i="0" u="none" strike="noStrike" cap="none" normalizeH="0" baseline="0" smtClean="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11</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13</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Arial" charset="0"/>
                        </a:rPr>
                        <a:t>С короткими ответами</a:t>
                      </a:r>
                      <a:endParaRPr kumimoji="0" lang="en-AU" altLang="ru-RU" sz="2000" b="0" i="0" u="none" strike="noStrike" cap="none" normalizeH="0" baseline="0" smtClean="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26</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31</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Arial" charset="0"/>
                        </a:rPr>
                        <a:t>Сложные с выбором ответа</a:t>
                      </a:r>
                      <a:endParaRPr kumimoji="0" lang="en-AU" altLang="ru-RU" sz="2000" b="0" i="0" u="none" strike="noStrike" cap="none" normalizeH="0" baseline="0" smtClean="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4</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Arial" charset="0"/>
                        </a:rPr>
                        <a:t>С выбором ответа</a:t>
                      </a:r>
                      <a:endParaRPr kumimoji="0" lang="en-AU" altLang="ru-RU" sz="2000" b="0" i="0" u="none" strike="noStrike" cap="none" normalizeH="0" baseline="0" smtClean="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21</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25</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429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Arial" charset="0"/>
                        </a:rPr>
                        <a:t>С ответами открытого типа</a:t>
                      </a:r>
                      <a:endParaRPr kumimoji="0" lang="en-AU" altLang="ru-RU" sz="2000" b="0" i="0" u="none" strike="noStrike" cap="none" normalizeH="0" baseline="0" smtClean="0">
                        <a:ln>
                          <a:noFill/>
                        </a:ln>
                        <a:solidFill>
                          <a:schemeClr val="tx1"/>
                        </a:solidFill>
                        <a:effectLst/>
                        <a:latin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23</a:t>
                      </a:r>
                      <a:endParaRPr kumimoji="0" lang="en-AU" alt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Calibri" pitchFamily="34" charset="0"/>
                          <a:cs typeface="Times New Roman" pitchFamily="18" charset="0"/>
                        </a:rPr>
                        <a:t>27</a:t>
                      </a:r>
                      <a:r>
                        <a:rPr kumimoji="0" lang="en-AU" altLang="ru-RU" sz="20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Всего</a:t>
                      </a:r>
                      <a:endParaRPr kumimoji="0" lang="en-AU" altLang="ru-RU" sz="20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Calibri" pitchFamily="34" charset="0"/>
                          <a:cs typeface="Times New Roman" pitchFamily="18" charset="0"/>
                        </a:rPr>
                        <a:t>85</a:t>
                      </a:r>
                      <a:endParaRPr kumimoji="0" lang="en-AU" altLang="ru-RU" sz="20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Wingdings" pitchFamily="2" charset="2"/>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ru-RU" sz="2000" b="1" i="0" u="none" strike="noStrike" cap="none" normalizeH="0" baseline="0" smtClean="0">
                          <a:ln>
                            <a:noFill/>
                          </a:ln>
                          <a:solidFill>
                            <a:schemeClr val="tx1"/>
                          </a:solidFill>
                          <a:effectLst/>
                          <a:latin typeface="Calibri" pitchFamily="34" charset="0"/>
                          <a:cs typeface="Times New Roman"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8710"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357313" y="2928938"/>
            <a:ext cx="7643812" cy="1071562"/>
          </a:xfrm>
        </p:spPr>
        <p:txBody>
          <a:bodyPr/>
          <a:lstStyle/>
          <a:p>
            <a:r>
              <a:rPr lang="ru-RU" altLang="ru-RU" sz="4800" smtClean="0">
                <a:latin typeface="Times New Roman" pitchFamily="18" charset="0"/>
              </a:rPr>
              <a:t>грамотность</a:t>
            </a:r>
          </a:p>
        </p:txBody>
      </p:sp>
      <p:sp>
        <p:nvSpPr>
          <p:cNvPr id="3" name="Title 1"/>
          <p:cNvSpPr txBox="1">
            <a:spLocks/>
          </p:cNvSpPr>
          <p:nvPr/>
        </p:nvSpPr>
        <p:spPr>
          <a:xfrm>
            <a:off x="0" y="214313"/>
            <a:ext cx="1357313" cy="714375"/>
          </a:xfrm>
          <a:prstGeom prst="rect">
            <a:avLst/>
          </a:prstGeom>
        </p:spPr>
        <p:txBody>
          <a:bodyPr anchor="ctr">
            <a:normAutofit fontScale="75000" lnSpcReduction="20000"/>
          </a:bodyPr>
          <a:lstStyle/>
          <a:p>
            <a:pPr algn="ctr" fontAlgn="auto">
              <a:spcAft>
                <a:spcPts val="0"/>
              </a:spcAft>
              <a:defRPr/>
            </a:pPr>
            <a:r>
              <a:rPr lang="en-AU" sz="3200" b="1" dirty="0">
                <a:solidFill>
                  <a:schemeClr val="tx2"/>
                </a:solidFill>
                <a:latin typeface="+mj-lt"/>
                <a:ea typeface="+mj-ea"/>
                <a:cs typeface="+mj-cs"/>
              </a:rPr>
              <a:t>PISA 2012</a:t>
            </a:r>
            <a:endParaRPr lang="en-AU" sz="3200" b="1" dirty="0">
              <a:solidFill>
                <a:schemeClr val="tx2"/>
              </a:solidFill>
              <a:latin typeface="+mj-lt"/>
              <a:ea typeface="+mj-ea"/>
              <a:cs typeface="+mj-cs"/>
            </a:endParaRPr>
          </a:p>
        </p:txBody>
      </p:sp>
      <p:sp>
        <p:nvSpPr>
          <p:cNvPr id="2970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7" name="Rectangle 2"/>
          <p:cNvSpPr txBox="1">
            <a:spLocks noChangeArrowheads="1"/>
          </p:cNvSpPr>
          <p:nvPr/>
        </p:nvSpPr>
        <p:spPr>
          <a:xfrm>
            <a:off x="1928813" y="2071688"/>
            <a:ext cx="6215062" cy="1143000"/>
          </a:xfrm>
          <a:prstGeom prst="rect">
            <a:avLst/>
          </a:prstGeom>
        </p:spPr>
        <p:txBody>
          <a:bodyPr anchor="ctr">
            <a:normAutofit/>
          </a:bodyPr>
          <a:lstStyle/>
          <a:p>
            <a:pPr algn="ctr" fontAlgn="auto">
              <a:spcAft>
                <a:spcPts val="0"/>
              </a:spcAft>
              <a:defRPr/>
            </a:pPr>
            <a:r>
              <a:rPr lang="ru-RU" sz="4000" b="1" dirty="0">
                <a:solidFill>
                  <a:schemeClr val="tx2"/>
                </a:solidFill>
                <a:latin typeface="Times New Roman" pitchFamily="18" charset="0"/>
                <a:ea typeface="+mj-ea"/>
                <a:cs typeface="+mj-cs"/>
              </a:rPr>
              <a:t> </a:t>
            </a:r>
            <a:r>
              <a:rPr lang="ru-RU" sz="4800" b="1" dirty="0">
                <a:solidFill>
                  <a:schemeClr val="tx2"/>
                </a:solidFill>
                <a:latin typeface="Times New Roman" pitchFamily="18" charset="0"/>
                <a:ea typeface="+mj-ea"/>
                <a:cs typeface="+mj-cs"/>
              </a:rPr>
              <a:t>Естественнонаучная</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rtlCol="0">
            <a:normAutofit fontScale="90000"/>
          </a:bodyPr>
          <a:lstStyle/>
          <a:p>
            <a:pPr fontAlgn="auto">
              <a:spcAft>
                <a:spcPts val="0"/>
              </a:spcAft>
              <a:defRPr/>
            </a:pPr>
            <a:r>
              <a:rPr lang="ru-RU" sz="3000" dirty="0" smtClean="0">
                <a:solidFill>
                  <a:schemeClr val="bg1"/>
                </a:solidFill>
              </a:rPr>
              <a:t/>
            </a:r>
            <a:br>
              <a:rPr lang="ru-RU" sz="3000" dirty="0" smtClean="0">
                <a:solidFill>
                  <a:schemeClr val="bg1"/>
                </a:solidFill>
              </a:rPr>
            </a:br>
            <a:r>
              <a:rPr lang="ru-RU" sz="4000" dirty="0" smtClean="0">
                <a:latin typeface="+mn-lt"/>
              </a:rPr>
              <a:t>Естественнонаучная грамотность</a:t>
            </a:r>
            <a:r>
              <a:rPr lang="ru-RU" sz="4000" i="1" dirty="0" smtClean="0">
                <a:solidFill>
                  <a:srgbClr val="FFFF00"/>
                </a:solidFill>
                <a:latin typeface="+mn-lt"/>
              </a:rPr>
              <a:t/>
            </a:r>
            <a:br>
              <a:rPr lang="ru-RU" sz="4000" i="1" dirty="0" smtClean="0">
                <a:solidFill>
                  <a:srgbClr val="FFFF00"/>
                </a:solidFill>
                <a:latin typeface="+mn-lt"/>
              </a:rPr>
            </a:br>
            <a:endParaRPr lang="ru-RU" sz="4000" i="1" dirty="0" smtClean="0">
              <a:solidFill>
                <a:srgbClr val="FFFF00"/>
              </a:solidFill>
              <a:latin typeface="+mn-lt"/>
            </a:endParaRPr>
          </a:p>
        </p:txBody>
      </p:sp>
      <p:sp>
        <p:nvSpPr>
          <p:cNvPr id="40963" name="Rectangle 3"/>
          <p:cNvSpPr>
            <a:spLocks noGrp="1"/>
          </p:cNvSpPr>
          <p:nvPr>
            <p:ph idx="1"/>
          </p:nvPr>
        </p:nvSpPr>
        <p:spPr>
          <a:xfrm>
            <a:off x="1571625" y="1357313"/>
            <a:ext cx="7372350" cy="4429125"/>
          </a:xfrm>
        </p:spPr>
        <p:txBody>
          <a:bodyPr rtlCol="0">
            <a:normAutofit lnSpcReduction="10000"/>
          </a:bodyPr>
          <a:lstStyle/>
          <a:p>
            <a:pPr marL="288000" indent="-288000" algn="ctr" fontAlgn="auto">
              <a:spcAft>
                <a:spcPts val="0"/>
              </a:spcAft>
              <a:buFont typeface="Wingdings" pitchFamily="2" charset="2"/>
              <a:buNone/>
              <a:defRPr/>
            </a:pPr>
            <a:r>
              <a:rPr lang="ru-RU" dirty="0" smtClean="0"/>
              <a:t>«</a:t>
            </a:r>
            <a:r>
              <a:rPr lang="ru-RU" b="1" dirty="0" smtClean="0">
                <a:cs typeface="Times New Roman" pitchFamily="18" charset="0"/>
              </a:rPr>
              <a:t>Естественнонаучная грамотность – способность использовать естественнонаучные знания, выявлять проблемы и делать обоснованные выводы, необходимые для понимания окружающего мира и тех изменений, которые вносит в него деятельность человека, и для принятия соответствующих решений</a:t>
            </a:r>
            <a:r>
              <a:rPr lang="ru-RU" dirty="0" smtClean="0"/>
              <a:t>»</a:t>
            </a:r>
            <a:endParaRPr lang="ru-RU" b="1" dirty="0" smtClean="0">
              <a:cs typeface="Times New Roman" pitchFamily="18" charset="0"/>
            </a:endParaRPr>
          </a:p>
          <a:p>
            <a:pPr marL="648000" lvl="1" fontAlgn="auto">
              <a:spcAft>
                <a:spcPts val="0"/>
              </a:spcAft>
              <a:buFont typeface="Arial" pitchFamily="34" charset="0"/>
              <a:buChar char="–"/>
              <a:defRPr/>
            </a:pPr>
            <a:endParaRPr lang="ru-RU" b="1" i="1" dirty="0" smtClean="0"/>
          </a:p>
        </p:txBody>
      </p:sp>
      <p:sp>
        <p:nvSpPr>
          <p:cNvPr id="30724"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8143875" cy="1071563"/>
          </a:xfrm>
        </p:spPr>
        <p:txBody>
          <a:bodyPr rtlCol="0">
            <a:normAutofit fontScale="90000"/>
          </a:bodyPr>
          <a:lstStyle/>
          <a:p>
            <a:pPr fontAlgn="auto">
              <a:spcAft>
                <a:spcPts val="0"/>
              </a:spcAft>
              <a:defRPr/>
            </a:pPr>
            <a:r>
              <a:rPr lang="ru-RU" dirty="0" smtClean="0"/>
              <a:t>Области естественнонаучных знаний</a:t>
            </a:r>
            <a:endParaRPr lang="en-AU" dirty="0"/>
          </a:p>
        </p:txBody>
      </p:sp>
      <p:sp>
        <p:nvSpPr>
          <p:cNvPr id="31747" name="Content Placeholder 2"/>
          <p:cNvSpPr>
            <a:spLocks noGrp="1"/>
          </p:cNvSpPr>
          <p:nvPr>
            <p:ph idx="1"/>
          </p:nvPr>
        </p:nvSpPr>
        <p:spPr>
          <a:xfrm>
            <a:off x="1571625" y="1714500"/>
            <a:ext cx="7372350" cy="4643438"/>
          </a:xfrm>
        </p:spPr>
        <p:txBody>
          <a:bodyPr/>
          <a:lstStyle/>
          <a:p>
            <a:pPr lvl="1">
              <a:buClr>
                <a:schemeClr val="tx1"/>
              </a:buClr>
            </a:pPr>
            <a:r>
              <a:rPr lang="ru-RU" altLang="ru-RU" sz="2400" smtClean="0"/>
              <a:t>Структура и свойства вещества</a:t>
            </a:r>
          </a:p>
          <a:p>
            <a:pPr lvl="1">
              <a:buClr>
                <a:schemeClr val="tx1"/>
              </a:buClr>
            </a:pPr>
            <a:r>
              <a:rPr lang="ru-RU" altLang="ru-RU" sz="2400" smtClean="0"/>
              <a:t>Атмосферные изменения </a:t>
            </a:r>
          </a:p>
          <a:p>
            <a:pPr lvl="1">
              <a:buClr>
                <a:schemeClr val="tx1"/>
              </a:buClr>
            </a:pPr>
            <a:r>
              <a:rPr lang="ru-RU" altLang="ru-RU" sz="2400" smtClean="0"/>
              <a:t>Физические и химические изменения </a:t>
            </a:r>
          </a:p>
          <a:p>
            <a:pPr lvl="1">
              <a:buClr>
                <a:schemeClr val="tx1"/>
              </a:buClr>
            </a:pPr>
            <a:r>
              <a:rPr lang="ru-RU" altLang="ru-RU" sz="2400" smtClean="0"/>
              <a:t>Передача энергии </a:t>
            </a:r>
          </a:p>
          <a:p>
            <a:pPr lvl="1">
              <a:buClr>
                <a:schemeClr val="tx1"/>
              </a:buClr>
            </a:pPr>
            <a:r>
              <a:rPr lang="ru-RU" altLang="ru-RU" sz="2400" smtClean="0"/>
              <a:t>Силы и движение</a:t>
            </a:r>
          </a:p>
          <a:p>
            <a:pPr lvl="1">
              <a:buClr>
                <a:schemeClr val="tx1"/>
              </a:buClr>
            </a:pPr>
            <a:r>
              <a:rPr lang="ru-RU" altLang="ru-RU" sz="2400" smtClean="0"/>
              <a:t>Физиологические изменения </a:t>
            </a:r>
          </a:p>
          <a:p>
            <a:pPr lvl="1">
              <a:buClr>
                <a:schemeClr val="tx1"/>
              </a:buClr>
            </a:pPr>
            <a:r>
              <a:rPr lang="ru-RU" altLang="ru-RU" sz="2400" smtClean="0"/>
              <a:t>Генетический контроль </a:t>
            </a:r>
          </a:p>
          <a:p>
            <a:pPr lvl="1">
              <a:buClr>
                <a:schemeClr val="tx1"/>
              </a:buClr>
            </a:pPr>
            <a:r>
              <a:rPr lang="ru-RU" altLang="ru-RU" sz="2400" smtClean="0"/>
              <a:t>Экосистемы </a:t>
            </a:r>
          </a:p>
          <a:p>
            <a:pPr lvl="1">
              <a:buClr>
                <a:schemeClr val="tx1"/>
              </a:buClr>
            </a:pPr>
            <a:r>
              <a:rPr lang="ru-RU" altLang="ru-RU" sz="2400" smtClean="0"/>
              <a:t>Земля во Вселенной </a:t>
            </a:r>
          </a:p>
          <a:p>
            <a:pPr lvl="1">
              <a:buClr>
                <a:schemeClr val="tx1"/>
              </a:buClr>
            </a:pPr>
            <a:r>
              <a:rPr lang="ru-RU" altLang="ru-RU" sz="2400" smtClean="0"/>
              <a:t>Географические изменения </a:t>
            </a:r>
            <a:endParaRPr lang="en-US" altLang="ru-RU" sz="2400" smtClean="0"/>
          </a:p>
        </p:txBody>
      </p:sp>
      <p:sp>
        <p:nvSpPr>
          <p:cNvPr id="31748"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Естественнонаучная </a:t>
            </a:r>
            <a:r>
              <a:rPr lang="ru-RU" sz="3600" b="1" dirty="0">
                <a:solidFill>
                  <a:schemeClr val="tx2"/>
                </a:solidFill>
                <a:latin typeface="+mj-lt"/>
                <a:ea typeface="+mj-ea"/>
                <a:cs typeface="+mj-cs"/>
              </a:rPr>
              <a:t>грамотность</a:t>
            </a:r>
          </a:p>
        </p:txBody>
      </p:sp>
      <p:graphicFrame>
        <p:nvGraphicFramePr>
          <p:cNvPr id="8" name="Схема 7"/>
          <p:cNvGraphicFramePr/>
          <p:nvPr/>
        </p:nvGraphicFramePr>
        <p:xfrm>
          <a:off x="1428728" y="1571612"/>
          <a:ext cx="7429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357313" y="2500313"/>
            <a:ext cx="7643812" cy="1071562"/>
          </a:xfrm>
        </p:spPr>
        <p:txBody>
          <a:bodyPr/>
          <a:lstStyle/>
          <a:p>
            <a:r>
              <a:rPr lang="ru-RU" altLang="ru-RU" sz="4800" smtClean="0"/>
              <a:t>Грамотность чтения</a:t>
            </a:r>
            <a:endParaRPr lang="ru-RU" altLang="ru-RU" sz="4800" smtClean="0">
              <a:latin typeface="Times New Roman" pitchFamily="18" charset="0"/>
            </a:endParaRPr>
          </a:p>
        </p:txBody>
      </p:sp>
      <p:sp>
        <p:nvSpPr>
          <p:cNvPr id="3" name="Title 1"/>
          <p:cNvSpPr txBox="1">
            <a:spLocks/>
          </p:cNvSpPr>
          <p:nvPr/>
        </p:nvSpPr>
        <p:spPr>
          <a:xfrm>
            <a:off x="0" y="214313"/>
            <a:ext cx="1357313" cy="714375"/>
          </a:xfrm>
          <a:prstGeom prst="rect">
            <a:avLst/>
          </a:prstGeom>
        </p:spPr>
        <p:txBody>
          <a:bodyPr anchor="ctr">
            <a:normAutofit fontScale="75000" lnSpcReduction="20000"/>
          </a:bodyPr>
          <a:lstStyle/>
          <a:p>
            <a:pPr algn="ctr" fontAlgn="auto">
              <a:spcAft>
                <a:spcPts val="0"/>
              </a:spcAft>
              <a:defRPr/>
            </a:pPr>
            <a:r>
              <a:rPr lang="en-AU" sz="3200" b="1" dirty="0">
                <a:solidFill>
                  <a:schemeClr val="tx2"/>
                </a:solidFill>
                <a:latin typeface="+mj-lt"/>
                <a:ea typeface="+mj-ea"/>
                <a:cs typeface="+mj-cs"/>
              </a:rPr>
              <a:t>PISA 2012</a:t>
            </a:r>
            <a:endParaRPr lang="en-AU" sz="3200" b="1" dirty="0">
              <a:solidFill>
                <a:schemeClr val="tx2"/>
              </a:solidFill>
              <a:latin typeface="+mj-lt"/>
              <a:ea typeface="+mj-ea"/>
              <a:cs typeface="+mj-cs"/>
            </a:endParaRPr>
          </a:p>
        </p:txBody>
      </p:sp>
      <p:sp>
        <p:nvSpPr>
          <p:cNvPr id="33796"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85875" y="1214438"/>
            <a:ext cx="7858125" cy="5214937"/>
          </a:xfrm>
        </p:spPr>
        <p:txBody>
          <a:bodyPr rtlCol="0">
            <a:normAutofit/>
          </a:bodyPr>
          <a:lstStyle/>
          <a:p>
            <a:pPr fontAlgn="auto">
              <a:spcAft>
                <a:spcPts val="0"/>
              </a:spcAft>
              <a:defRPr/>
            </a:pPr>
            <a:r>
              <a:rPr lang="ru-RU" sz="1800" dirty="0" smtClean="0">
                <a:solidFill>
                  <a:schemeClr val="tx1"/>
                </a:solidFill>
                <a:latin typeface="+mn-lt"/>
              </a:rPr>
              <a:t>          </a:t>
            </a:r>
            <a:r>
              <a:rPr lang="ru-RU" sz="3200" dirty="0" smtClean="0">
                <a:solidFill>
                  <a:schemeClr val="tx1"/>
                </a:solidFill>
                <a:latin typeface="+mn-lt"/>
              </a:rPr>
              <a:t>«</a:t>
            </a:r>
            <a:r>
              <a:rPr lang="ru-RU" sz="3200" dirty="0" smtClean="0">
                <a:solidFill>
                  <a:schemeClr val="tx1"/>
                </a:solidFill>
              </a:rPr>
              <a:t>Способность учащихся к осмыслению письменных текстов и рефлексии на них, к использованию их содержания для достижения собственных целей, развития знаний и возможностей для активного участия в жизни общества»</a:t>
            </a:r>
            <a:r>
              <a:rPr lang="en-AU" sz="3200" dirty="0" smtClean="0"/>
              <a:t/>
            </a:r>
            <a:br>
              <a:rPr lang="en-AU" sz="3200" dirty="0" smtClean="0"/>
            </a:br>
            <a:r>
              <a:rPr lang="ru-RU" sz="3200" dirty="0" smtClean="0">
                <a:solidFill>
                  <a:schemeClr val="tx1"/>
                </a:solidFill>
                <a:latin typeface="+mn-lt"/>
              </a:rPr>
              <a:t/>
            </a:r>
            <a:br>
              <a:rPr lang="ru-RU" sz="3200" dirty="0" smtClean="0">
                <a:solidFill>
                  <a:schemeClr val="tx1"/>
                </a:solidFill>
                <a:latin typeface="+mn-lt"/>
              </a:rPr>
            </a:br>
            <a:endParaRPr lang="ru-RU" sz="3200" dirty="0" smtClean="0">
              <a:solidFill>
                <a:schemeClr val="tx1"/>
              </a:solidFill>
              <a:latin typeface="+mn-lt"/>
            </a:endParaRPr>
          </a:p>
        </p:txBody>
      </p:sp>
      <p:sp>
        <p:nvSpPr>
          <p:cNvPr id="23555"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sz="4000" b="1" dirty="0">
                <a:solidFill>
                  <a:schemeClr val="tx2"/>
                </a:solidFill>
                <a:latin typeface="+mj-lt"/>
                <a:ea typeface="+mj-ea"/>
                <a:cs typeface="+mj-cs"/>
              </a:rPr>
              <a:t>Грамотность чтения</a:t>
            </a:r>
          </a:p>
        </p:txBody>
      </p:sp>
      <p:sp>
        <p:nvSpPr>
          <p:cNvPr id="34820"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57313" y="214313"/>
            <a:ext cx="7786687" cy="990600"/>
          </a:xfrm>
        </p:spPr>
        <p:txBody>
          <a:bodyPr/>
          <a:lstStyle/>
          <a:p>
            <a:r>
              <a:rPr lang="ru-RU" altLang="ru-RU" sz="4000" smtClean="0"/>
              <a:t>Форма материалов для чтения</a:t>
            </a:r>
            <a:endParaRPr lang="en-US" altLang="ru-RU" sz="4000" smtClean="0"/>
          </a:p>
        </p:txBody>
      </p:sp>
      <p:sp>
        <p:nvSpPr>
          <p:cNvPr id="35843" name="Rectangle 4"/>
          <p:cNvSpPr>
            <a:spLocks noGrp="1" noChangeArrowheads="1"/>
          </p:cNvSpPr>
          <p:nvPr>
            <p:ph type="body" idx="1"/>
          </p:nvPr>
        </p:nvSpPr>
        <p:spPr>
          <a:xfrm>
            <a:off x="1571625" y="1857375"/>
            <a:ext cx="7372350" cy="3857625"/>
          </a:xfrm>
        </p:spPr>
        <p:txBody>
          <a:bodyPr/>
          <a:lstStyle/>
          <a:p>
            <a:pPr lvl="1">
              <a:buClr>
                <a:schemeClr val="tx1"/>
              </a:buClr>
            </a:pPr>
            <a:r>
              <a:rPr lang="ru-RU" altLang="ru-RU" b="1" smtClean="0"/>
              <a:t>«Сплошные тексты» </a:t>
            </a:r>
            <a:r>
              <a:rPr lang="ru-RU" altLang="ru-RU" smtClean="0"/>
              <a:t>(прозаические произведения, например, описание, повествование, объяснение, аргументация)</a:t>
            </a:r>
          </a:p>
          <a:p>
            <a:pPr lvl="1">
              <a:buClr>
                <a:schemeClr val="tx1"/>
              </a:buClr>
            </a:pPr>
            <a:endParaRPr lang="ru-RU" altLang="ru-RU" smtClean="0"/>
          </a:p>
          <a:p>
            <a:pPr lvl="1">
              <a:buClr>
                <a:schemeClr val="tx1"/>
              </a:buClr>
            </a:pPr>
            <a:r>
              <a:rPr lang="ru-RU" altLang="ru-RU" b="1" smtClean="0"/>
              <a:t>«Несплошные тексты» </a:t>
            </a:r>
            <a:r>
              <a:rPr lang="ru-RU" altLang="ru-RU" smtClean="0"/>
              <a:t>(графики, формы, информационные листы и др.)</a:t>
            </a:r>
            <a:endParaRPr lang="en-US" altLang="ru-RU" smtClean="0"/>
          </a:p>
        </p:txBody>
      </p:sp>
      <p:sp>
        <p:nvSpPr>
          <p:cNvPr id="35844"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357313" y="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b="1" i="1" dirty="0">
                <a:solidFill>
                  <a:srgbClr val="FFFF00"/>
                </a:solidFill>
                <a:latin typeface="Verdana" pitchFamily="34" charset="0"/>
                <a:cs typeface="+mn-cs"/>
              </a:rPr>
              <a:t>   </a:t>
            </a:r>
            <a:r>
              <a:rPr lang="ru-RU" sz="4000" b="1" dirty="0">
                <a:solidFill>
                  <a:schemeClr val="tx2"/>
                </a:solidFill>
                <a:latin typeface="+mj-lt"/>
                <a:ea typeface="+mj-ea"/>
                <a:cs typeface="+mj-cs"/>
              </a:rPr>
              <a:t>Грамотность</a:t>
            </a:r>
            <a:r>
              <a:rPr lang="ru-RU" sz="4000" dirty="0">
                <a:solidFill>
                  <a:schemeClr val="bg1"/>
                </a:solidFill>
                <a:latin typeface="+mn-lt"/>
                <a:cs typeface="+mn-cs"/>
              </a:rPr>
              <a:t> </a:t>
            </a:r>
            <a:r>
              <a:rPr lang="ru-RU" sz="4000" b="1" dirty="0">
                <a:solidFill>
                  <a:schemeClr val="tx2"/>
                </a:solidFill>
                <a:latin typeface="+mn-lt"/>
                <a:cs typeface="+mn-cs"/>
              </a:rPr>
              <a:t>чтения</a:t>
            </a:r>
            <a:endParaRPr lang="ru-RU" sz="4000" b="1" dirty="0">
              <a:solidFill>
                <a:schemeClr val="tx2"/>
              </a:solidFill>
              <a:latin typeface="+mj-lt"/>
              <a:ea typeface="+mj-ea"/>
              <a:cs typeface="+mj-cs"/>
            </a:endParaRPr>
          </a:p>
        </p:txBody>
      </p:sp>
      <p:graphicFrame>
        <p:nvGraphicFramePr>
          <p:cNvPr id="8" name="Схема 7"/>
          <p:cNvGraphicFramePr/>
          <p:nvPr/>
        </p:nvGraphicFramePr>
        <p:xfrm>
          <a:off x="1357290" y="1571612"/>
          <a:ext cx="7429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Footer Placeholder 3"/>
          <p:cNvSpPr>
            <a:spLocks noGrp="1"/>
          </p:cNvSpPr>
          <p:nvPr>
            <p:ph type="ftr" sz="quarter" idx="10"/>
          </p:nvPr>
        </p:nvSpPr>
        <p:spPr bwMode="auto">
          <a:xfrm>
            <a:off x="1428750" y="6565900"/>
            <a:ext cx="6072188"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7515225" cy="1071563"/>
          </a:xfrm>
        </p:spPr>
        <p:txBody>
          <a:bodyPr rtlCol="0">
            <a:normAutofit fontScale="90000"/>
          </a:bodyPr>
          <a:lstStyle/>
          <a:p>
            <a:pPr fontAlgn="auto">
              <a:spcAft>
                <a:spcPts val="0"/>
              </a:spcAft>
              <a:defRPr/>
            </a:pPr>
            <a:r>
              <a:rPr lang="ru-RU" dirty="0" smtClean="0"/>
              <a:t>Виды проведения исследования</a:t>
            </a:r>
            <a:endParaRPr lang="en-AU" dirty="0"/>
          </a:p>
        </p:txBody>
      </p:sp>
      <p:sp>
        <p:nvSpPr>
          <p:cNvPr id="10243" name="Footer Placeholder 3"/>
          <p:cNvSpPr>
            <a:spLocks noGrp="1"/>
          </p:cNvSpPr>
          <p:nvPr>
            <p:ph type="ftr" sz="quarter" idx="10"/>
          </p:nvPr>
        </p:nvSpPr>
        <p:spPr bwMode="auto">
          <a:xfrm>
            <a:off x="1357313" y="6565900"/>
            <a:ext cx="6357937"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
        <p:nvSpPr>
          <p:cNvPr id="9" name="Title 1"/>
          <p:cNvSpPr txBox="1">
            <a:spLocks/>
          </p:cNvSpPr>
          <p:nvPr/>
        </p:nvSpPr>
        <p:spPr>
          <a:xfrm>
            <a:off x="3357563" y="1000125"/>
            <a:ext cx="3214687" cy="714375"/>
          </a:xfrm>
          <a:prstGeom prst="rect">
            <a:avLst/>
          </a:prstGeom>
        </p:spPr>
        <p:txBody>
          <a:bodyPr anchor="ctr">
            <a:normAutofit fontScale="97500" lnSpcReduction="10000"/>
          </a:bodyPr>
          <a:lstStyle/>
          <a:p>
            <a:pPr algn="ctr" fontAlgn="auto">
              <a:spcAft>
                <a:spcPts val="0"/>
              </a:spcAft>
              <a:defRPr/>
            </a:pPr>
            <a:r>
              <a:rPr lang="en-US" sz="4400" b="1" dirty="0">
                <a:solidFill>
                  <a:schemeClr val="tx2"/>
                </a:solidFill>
                <a:latin typeface="+mj-lt"/>
                <a:ea typeface="+mj-ea"/>
                <a:cs typeface="+mj-cs"/>
              </a:rPr>
              <a:t>PISA</a:t>
            </a:r>
            <a:endParaRPr lang="en-AU" sz="4400" b="1" dirty="0">
              <a:solidFill>
                <a:schemeClr val="tx2"/>
              </a:solidFill>
              <a:latin typeface="+mj-lt"/>
              <a:ea typeface="+mj-ea"/>
              <a:cs typeface="+mj-cs"/>
            </a:endParaRPr>
          </a:p>
        </p:txBody>
      </p:sp>
      <p:sp>
        <p:nvSpPr>
          <p:cNvPr id="12" name="Title 1"/>
          <p:cNvSpPr txBox="1">
            <a:spLocks/>
          </p:cNvSpPr>
          <p:nvPr/>
        </p:nvSpPr>
        <p:spPr>
          <a:xfrm>
            <a:off x="1428750" y="5643563"/>
            <a:ext cx="7286625" cy="714375"/>
          </a:xfrm>
          <a:prstGeom prst="rect">
            <a:avLst/>
          </a:prstGeom>
        </p:spPr>
        <p:txBody>
          <a:bodyPr anchor="ctr">
            <a:normAutofit fontScale="97500" lnSpcReduction="10000"/>
          </a:bodyPr>
          <a:lstStyle/>
          <a:p>
            <a:pPr algn="ctr" fontAlgn="auto">
              <a:spcAft>
                <a:spcPts val="0"/>
              </a:spcAft>
              <a:defRPr/>
            </a:pPr>
            <a:r>
              <a:rPr lang="ru-RU" sz="4400" dirty="0">
                <a:latin typeface="+mn-lt"/>
                <a:cs typeface="+mn-cs"/>
              </a:rPr>
              <a:t> </a:t>
            </a:r>
            <a:endParaRPr lang="en-AU" sz="4400" b="1" dirty="0">
              <a:solidFill>
                <a:schemeClr val="tx2"/>
              </a:solidFill>
              <a:latin typeface="+mj-lt"/>
              <a:ea typeface="+mj-ea"/>
              <a:cs typeface="+mj-cs"/>
            </a:endParaRPr>
          </a:p>
        </p:txBody>
      </p:sp>
      <p:graphicFrame>
        <p:nvGraphicFramePr>
          <p:cNvPr id="15" name="Схема 14"/>
          <p:cNvGraphicFramePr/>
          <p:nvPr/>
        </p:nvGraphicFramePr>
        <p:xfrm>
          <a:off x="1000100" y="1000108"/>
          <a:ext cx="81439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Выгнутая вверх стрелка 17"/>
          <p:cNvSpPr/>
          <p:nvPr/>
        </p:nvSpPr>
        <p:spPr>
          <a:xfrm>
            <a:off x="5072063" y="1714500"/>
            <a:ext cx="2286000" cy="6429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idx="4294967295"/>
          </p:nvPr>
        </p:nvSpPr>
        <p:spPr/>
        <p:txBody>
          <a:bodyPr rtlCol="0">
            <a:normAutofit fontScale="90000"/>
          </a:bodyPr>
          <a:lstStyle/>
          <a:p>
            <a:pPr fontAlgn="auto">
              <a:spcAft>
                <a:spcPts val="0"/>
              </a:spcAft>
              <a:defRPr/>
            </a:pPr>
            <a:r>
              <a:rPr lang="ru-RU" sz="3200" dirty="0" smtClean="0">
                <a:solidFill>
                  <a:schemeClr val="bg1"/>
                </a:solidFill>
              </a:rPr>
              <a:t/>
            </a:r>
            <a:br>
              <a:rPr lang="ru-RU" sz="3200" dirty="0" smtClean="0">
                <a:solidFill>
                  <a:schemeClr val="bg1"/>
                </a:solidFill>
              </a:rPr>
            </a:br>
            <a:r>
              <a:rPr lang="ru-RU" dirty="0" smtClean="0"/>
              <a:t>Грамотность чтения </a:t>
            </a:r>
            <a:br>
              <a:rPr lang="ru-RU" dirty="0" smtClean="0"/>
            </a:br>
            <a:endParaRPr lang="ru-RU" dirty="0" smtClean="0"/>
          </a:p>
        </p:txBody>
      </p:sp>
      <p:sp>
        <p:nvSpPr>
          <p:cNvPr id="137219" name="Rectangle 3"/>
          <p:cNvSpPr>
            <a:spLocks noGrp="1"/>
          </p:cNvSpPr>
          <p:nvPr>
            <p:ph idx="4294967295"/>
          </p:nvPr>
        </p:nvSpPr>
        <p:spPr>
          <a:xfrm>
            <a:off x="1428750" y="1428750"/>
            <a:ext cx="7105650" cy="4591050"/>
          </a:xfrm>
        </p:spPr>
        <p:txBody>
          <a:bodyPr rtlCol="0">
            <a:normAutofit lnSpcReduction="10000"/>
          </a:bodyPr>
          <a:lstStyle/>
          <a:p>
            <a:pPr marL="288000" indent="-288000" fontAlgn="auto">
              <a:spcAft>
                <a:spcPts val="0"/>
              </a:spcAft>
              <a:buFont typeface="Wingdings" pitchFamily="2" charset="2"/>
              <a:buNone/>
              <a:defRPr/>
            </a:pPr>
            <a:r>
              <a:rPr lang="ru-RU" b="1" i="1" dirty="0" smtClean="0">
                <a:solidFill>
                  <a:schemeClr val="bg1"/>
                </a:solidFill>
              </a:rPr>
              <a:t> </a:t>
            </a:r>
            <a:r>
              <a:rPr lang="ru-RU" sz="3000" b="1" i="1" dirty="0" smtClean="0"/>
              <a:t>Нахождение информации:</a:t>
            </a:r>
          </a:p>
          <a:p>
            <a:pPr marL="288000" indent="-288000" fontAlgn="auto">
              <a:spcAft>
                <a:spcPts val="0"/>
              </a:spcAft>
              <a:buFont typeface="Wingdings" pitchFamily="2" charset="2"/>
              <a:buNone/>
              <a:defRPr/>
            </a:pPr>
            <a:endParaRPr lang="ru-RU" sz="3000" b="1" i="1" dirty="0" smtClean="0"/>
          </a:p>
          <a:p>
            <a:pPr marL="288000" indent="-288000" fontAlgn="auto">
              <a:spcAft>
                <a:spcPts val="0"/>
              </a:spcAft>
              <a:buFontTx/>
              <a:buChar char="•"/>
              <a:defRPr/>
            </a:pPr>
            <a:r>
              <a:rPr lang="ru-RU" sz="3000" i="1" dirty="0" smtClean="0"/>
              <a:t>«пробежать» текст глазами;</a:t>
            </a:r>
          </a:p>
          <a:p>
            <a:pPr marL="288000" indent="-288000" fontAlgn="auto">
              <a:spcAft>
                <a:spcPts val="0"/>
              </a:spcAft>
              <a:buFontTx/>
              <a:buChar char="•"/>
              <a:defRPr/>
            </a:pPr>
            <a:r>
              <a:rPr lang="ru-RU" sz="3000" i="1" dirty="0" smtClean="0"/>
              <a:t> определить его основные элементы;</a:t>
            </a:r>
          </a:p>
          <a:p>
            <a:pPr marL="288000" indent="-288000" fontAlgn="auto">
              <a:spcAft>
                <a:spcPts val="0"/>
              </a:spcAft>
              <a:buFontTx/>
              <a:buChar char="•"/>
              <a:defRPr/>
            </a:pPr>
            <a:r>
              <a:rPr lang="ru-RU" sz="3000" i="1" dirty="0" smtClean="0"/>
              <a:t> сузить зону поиска;</a:t>
            </a:r>
          </a:p>
          <a:p>
            <a:pPr marL="288000" indent="-288000" fontAlgn="auto">
              <a:spcAft>
                <a:spcPts val="0"/>
              </a:spcAft>
              <a:buFontTx/>
              <a:buChar char="•"/>
              <a:defRPr/>
            </a:pPr>
            <a:r>
              <a:rPr lang="ru-RU" sz="3000" i="1" dirty="0" smtClean="0"/>
              <a:t> опознать необходимую информацию, которая в самом тексте выражена в иной (синонимической) форме, чем в вопросе</a:t>
            </a:r>
          </a:p>
          <a:p>
            <a:pPr marL="648000" lvl="1" fontAlgn="auto">
              <a:spcAft>
                <a:spcPts val="0"/>
              </a:spcAft>
              <a:buFont typeface="Arial" pitchFamily="34" charset="0"/>
              <a:buChar char="–"/>
              <a:defRPr/>
            </a:pPr>
            <a:endParaRPr lang="ru-RU" b="1" i="1" dirty="0" smtClean="0"/>
          </a:p>
        </p:txBody>
      </p:sp>
      <p:sp>
        <p:nvSpPr>
          <p:cNvPr id="37892"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idx="4294967295"/>
          </p:nvPr>
        </p:nvSpPr>
        <p:spPr/>
        <p:txBody>
          <a:bodyPr rtlCol="0">
            <a:normAutofit fontScale="90000"/>
          </a:bodyPr>
          <a:lstStyle/>
          <a:p>
            <a:pPr fontAlgn="auto">
              <a:spcAft>
                <a:spcPts val="0"/>
              </a:spcAft>
              <a:defRPr/>
            </a:pPr>
            <a:r>
              <a:rPr lang="ru-RU" sz="3200" dirty="0" smtClean="0">
                <a:solidFill>
                  <a:schemeClr val="bg1"/>
                </a:solidFill>
              </a:rPr>
              <a:t/>
            </a:r>
            <a:br>
              <a:rPr lang="ru-RU" sz="3200" dirty="0" smtClean="0">
                <a:solidFill>
                  <a:schemeClr val="bg1"/>
                </a:solidFill>
              </a:rPr>
            </a:br>
            <a:r>
              <a:rPr lang="ru-RU" dirty="0" smtClean="0"/>
              <a:t>Грамотность чтения </a:t>
            </a:r>
            <a:br>
              <a:rPr lang="ru-RU" dirty="0" smtClean="0"/>
            </a:br>
            <a:endParaRPr lang="ru-RU" dirty="0" smtClean="0"/>
          </a:p>
        </p:txBody>
      </p:sp>
      <p:sp>
        <p:nvSpPr>
          <p:cNvPr id="38915" name="Rectangle 3"/>
          <p:cNvSpPr>
            <a:spLocks noGrp="1"/>
          </p:cNvSpPr>
          <p:nvPr>
            <p:ph idx="4294967295"/>
          </p:nvPr>
        </p:nvSpPr>
        <p:spPr>
          <a:xfrm>
            <a:off x="1428750" y="1214438"/>
            <a:ext cx="7105650" cy="4805362"/>
          </a:xfrm>
        </p:spPr>
        <p:txBody>
          <a:bodyPr/>
          <a:lstStyle/>
          <a:p>
            <a:pPr>
              <a:buFont typeface="Arial" charset="0"/>
              <a:buNone/>
            </a:pPr>
            <a:r>
              <a:rPr lang="ru-RU" altLang="ru-RU" sz="2800" b="1" i="1" smtClean="0"/>
              <a:t>Интерпретация текста:</a:t>
            </a:r>
            <a:br>
              <a:rPr lang="ru-RU" altLang="ru-RU" sz="2800" b="1" i="1" smtClean="0"/>
            </a:br>
            <a:endParaRPr lang="ru-RU" altLang="ru-RU" sz="2800" b="1" i="1" smtClean="0"/>
          </a:p>
          <a:p>
            <a:pPr>
              <a:buFontTx/>
              <a:buChar char="•"/>
            </a:pPr>
            <a:r>
              <a:rPr lang="ru-RU" altLang="ru-RU" sz="2800" i="1" smtClean="0"/>
              <a:t> связать воедино элементы информации, содержащейся в тексте;</a:t>
            </a:r>
          </a:p>
          <a:p>
            <a:pPr>
              <a:buFontTx/>
              <a:buChar char="•"/>
            </a:pPr>
            <a:r>
              <a:rPr lang="ru-RU" altLang="ru-RU" sz="2800" i="1" smtClean="0"/>
              <a:t> найти в тексте доводы в подтверждение </a:t>
            </a:r>
            <a:r>
              <a:rPr lang="ru-RU" altLang="ru-RU" sz="2800" i="1" u="sng" smtClean="0"/>
              <a:t>авторских</a:t>
            </a:r>
            <a:r>
              <a:rPr lang="ru-RU" altLang="ru-RU" sz="2800" i="1" smtClean="0"/>
              <a:t> тезисов;</a:t>
            </a:r>
          </a:p>
          <a:p>
            <a:pPr>
              <a:buFontTx/>
              <a:buChar char="•"/>
            </a:pPr>
            <a:r>
              <a:rPr lang="ru-RU" altLang="ru-RU" sz="2800" i="1" smtClean="0"/>
              <a:t> сделать выводы из сформулированных автором посылок;</a:t>
            </a:r>
          </a:p>
          <a:p>
            <a:pPr>
              <a:buFontTx/>
              <a:buChar char="•"/>
            </a:pPr>
            <a:r>
              <a:rPr lang="ru-RU" altLang="ru-RU" sz="2800" i="1" smtClean="0"/>
              <a:t> вывести заключение о намерении автора или главной мысли текста</a:t>
            </a:r>
          </a:p>
          <a:p>
            <a:pPr lvl="1"/>
            <a:endParaRPr lang="ru-RU" altLang="ru-RU" b="1" i="1" smtClean="0"/>
          </a:p>
        </p:txBody>
      </p:sp>
      <p:sp>
        <p:nvSpPr>
          <p:cNvPr id="38916"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idx="4294967295"/>
          </p:nvPr>
        </p:nvSpPr>
        <p:spPr/>
        <p:txBody>
          <a:bodyPr rtlCol="0">
            <a:normAutofit fontScale="90000"/>
          </a:bodyPr>
          <a:lstStyle/>
          <a:p>
            <a:pPr fontAlgn="auto">
              <a:spcAft>
                <a:spcPts val="0"/>
              </a:spcAft>
              <a:defRPr/>
            </a:pPr>
            <a:r>
              <a:rPr lang="ru-RU" sz="3200" dirty="0" smtClean="0">
                <a:solidFill>
                  <a:schemeClr val="bg1"/>
                </a:solidFill>
              </a:rPr>
              <a:t/>
            </a:r>
            <a:br>
              <a:rPr lang="ru-RU" sz="3200" dirty="0" smtClean="0">
                <a:solidFill>
                  <a:schemeClr val="bg1"/>
                </a:solidFill>
              </a:rPr>
            </a:br>
            <a:r>
              <a:rPr lang="ru-RU" dirty="0" smtClean="0"/>
              <a:t>Грамотность чтения </a:t>
            </a:r>
            <a:br>
              <a:rPr lang="ru-RU" dirty="0" smtClean="0"/>
            </a:br>
            <a:endParaRPr lang="ru-RU" dirty="0" smtClean="0"/>
          </a:p>
        </p:txBody>
      </p:sp>
      <p:sp>
        <p:nvSpPr>
          <p:cNvPr id="39939" name="Rectangle 3"/>
          <p:cNvSpPr>
            <a:spLocks noGrp="1"/>
          </p:cNvSpPr>
          <p:nvPr>
            <p:ph idx="4294967295"/>
          </p:nvPr>
        </p:nvSpPr>
        <p:spPr/>
        <p:txBody>
          <a:bodyPr/>
          <a:lstStyle/>
          <a:p>
            <a:pPr>
              <a:buFont typeface="Arial" charset="0"/>
              <a:buNone/>
            </a:pPr>
            <a:r>
              <a:rPr lang="ru-RU" altLang="ru-RU" sz="2800" b="1" i="1" smtClean="0"/>
              <a:t>Рефлексия:</a:t>
            </a:r>
          </a:p>
          <a:p>
            <a:pPr>
              <a:buFont typeface="Arial" charset="0"/>
              <a:buNone/>
            </a:pPr>
            <a:endParaRPr lang="ru-RU" altLang="ru-RU" sz="2800" b="1" i="1" smtClean="0"/>
          </a:p>
          <a:p>
            <a:r>
              <a:rPr lang="ru-RU" altLang="ru-RU" sz="2800" i="1" smtClean="0"/>
              <a:t> связывать информацию, обнаруженную в тексте, со знаниями из других источников;</a:t>
            </a:r>
          </a:p>
          <a:p>
            <a:pPr>
              <a:buFontTx/>
              <a:buChar char="•"/>
            </a:pPr>
            <a:r>
              <a:rPr lang="ru-RU" altLang="ru-RU" sz="2800" i="1" smtClean="0"/>
              <a:t> сопоставлять утверждения, сделанные в тексте, со своими представлениями о мире;</a:t>
            </a:r>
          </a:p>
          <a:p>
            <a:pPr>
              <a:buFontTx/>
              <a:buChar char="•"/>
            </a:pPr>
            <a:r>
              <a:rPr lang="ru-RU" altLang="ru-RU" sz="2800" i="1" smtClean="0"/>
              <a:t> вести внутренний диалог с автором: искать доводы в защиту своей и авторской точки зрения. </a:t>
            </a:r>
          </a:p>
          <a:p>
            <a:pPr lvl="1"/>
            <a:endParaRPr lang="ru-RU" altLang="ru-RU" b="1" i="1" smtClean="0"/>
          </a:p>
        </p:txBody>
      </p:sp>
      <p:sp>
        <p:nvSpPr>
          <p:cNvPr id="3994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1928813"/>
            <a:ext cx="6596062" cy="2357437"/>
          </a:xfrm>
          <a:prstGeom prst="rect">
            <a:avLst/>
          </a:prstGeom>
        </p:spPr>
        <p:txBody>
          <a:bodyPr>
            <a:normAutofit fontScale="97500"/>
          </a:bodyPr>
          <a:lstStyle/>
          <a:p>
            <a:pPr algn="ctr" fontAlgn="auto">
              <a:spcAft>
                <a:spcPts val="0"/>
              </a:spcAft>
              <a:defRPr/>
            </a:pPr>
            <a:r>
              <a:rPr lang="ru-RU" sz="4000" b="1">
                <a:solidFill>
                  <a:schemeClr val="tx2"/>
                </a:solidFill>
                <a:latin typeface="+mj-lt"/>
                <a:ea typeface="+mj-ea"/>
                <a:cs typeface="+mj-cs"/>
              </a:rPr>
              <a:t>Оценивание тестовых заданий</a:t>
            </a:r>
            <a:endParaRPr lang="en-AU" sz="4000" b="1" dirty="0">
              <a:solidFill>
                <a:schemeClr val="tx2"/>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643063" y="214313"/>
            <a:ext cx="6596062" cy="785812"/>
          </a:xfrm>
        </p:spPr>
        <p:txBody>
          <a:bodyPr rtlCol="0">
            <a:normAutofit fontScale="90000"/>
          </a:bodyPr>
          <a:lstStyle/>
          <a:p>
            <a:pPr fontAlgn="auto">
              <a:spcAft>
                <a:spcPts val="0"/>
              </a:spcAft>
              <a:defRPr/>
            </a:pPr>
            <a:r>
              <a:rPr lang="ru-RU" sz="4000" dirty="0" smtClean="0"/>
              <a:t>Оценивание тестовых заданий</a:t>
            </a:r>
            <a:endParaRPr lang="en-AU" sz="4000" dirty="0" smtClean="0"/>
          </a:p>
        </p:txBody>
      </p:sp>
      <p:sp>
        <p:nvSpPr>
          <p:cNvPr id="41987"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8" name="Title 1"/>
          <p:cNvSpPr txBox="1">
            <a:spLocks/>
          </p:cNvSpPr>
          <p:nvPr/>
        </p:nvSpPr>
        <p:spPr>
          <a:xfrm>
            <a:off x="3286125" y="3357563"/>
            <a:ext cx="3071813" cy="785812"/>
          </a:xfrm>
          <a:prstGeom prst="rect">
            <a:avLst/>
          </a:prstGeom>
        </p:spPr>
        <p:txBody>
          <a:bodyPr anchor="ctr"/>
          <a:lstStyle/>
          <a:p>
            <a:pPr algn="ctr" fontAlgn="auto">
              <a:spcAft>
                <a:spcPts val="0"/>
              </a:spcAft>
              <a:defRPr/>
            </a:pPr>
            <a:r>
              <a:rPr lang="ru-RU" sz="2000" b="1" dirty="0">
                <a:latin typeface="+mj-lt"/>
                <a:ea typeface="+mj-ea"/>
                <a:cs typeface="+mj-cs"/>
              </a:rPr>
              <a:t>Руководства к оцениванию заданий по математике/ естествознанию/чтению</a:t>
            </a:r>
            <a:endParaRPr lang="en-AU" sz="2000" b="1" dirty="0">
              <a:latin typeface="+mj-lt"/>
              <a:ea typeface="+mj-ea"/>
              <a:cs typeface="+mj-cs"/>
            </a:endParaRPr>
          </a:p>
        </p:txBody>
      </p:sp>
      <p:pic>
        <p:nvPicPr>
          <p:cNvPr id="41989" name="Picture 2" descr="E:\Assem Issabekova\Photos\wri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4429125"/>
            <a:ext cx="2119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285875" y="1214438"/>
            <a:ext cx="2286000" cy="642937"/>
          </a:xfrm>
          <a:prstGeom prst="rect">
            <a:avLst/>
          </a:prstGeom>
        </p:spPr>
        <p:txBody>
          <a:bodyPr anchor="ctr"/>
          <a:lstStyle/>
          <a:p>
            <a:pPr algn="ctr" fontAlgn="auto">
              <a:spcAft>
                <a:spcPts val="0"/>
              </a:spcAft>
              <a:defRPr/>
            </a:pPr>
            <a:r>
              <a:rPr lang="ru-RU" sz="2000" b="1" dirty="0">
                <a:latin typeface="+mj-lt"/>
                <a:ea typeface="+mj-ea"/>
                <a:cs typeface="+mj-cs"/>
              </a:rPr>
              <a:t>Тестовые задания открытого типа</a:t>
            </a:r>
            <a:endParaRPr lang="en-AU" sz="2000" b="1" dirty="0">
              <a:latin typeface="+mj-lt"/>
              <a:ea typeface="+mj-ea"/>
              <a:cs typeface="+mj-cs"/>
            </a:endParaRPr>
          </a:p>
        </p:txBody>
      </p:sp>
      <p:pic>
        <p:nvPicPr>
          <p:cNvPr id="41991" name="Picture 3" descr="E:\Assem Issabekova\Photo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857375"/>
            <a:ext cx="1785938"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низ 12"/>
          <p:cNvSpPr/>
          <p:nvPr/>
        </p:nvSpPr>
        <p:spPr>
          <a:xfrm>
            <a:off x="2071688" y="4143375"/>
            <a:ext cx="428625"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трелка вниз 13"/>
          <p:cNvSpPr/>
          <p:nvPr/>
        </p:nvSpPr>
        <p:spPr>
          <a:xfrm rot="16200000">
            <a:off x="2714625" y="4643438"/>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Стрелка вниз 14"/>
          <p:cNvSpPr/>
          <p:nvPr/>
        </p:nvSpPr>
        <p:spPr>
          <a:xfrm rot="16200000">
            <a:off x="6143625" y="4643438"/>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Title 1"/>
          <p:cNvSpPr txBox="1">
            <a:spLocks/>
          </p:cNvSpPr>
          <p:nvPr/>
        </p:nvSpPr>
        <p:spPr>
          <a:xfrm>
            <a:off x="6929438" y="4572000"/>
            <a:ext cx="2000250" cy="1071563"/>
          </a:xfrm>
          <a:prstGeom prst="rect">
            <a:avLst/>
          </a:prstGeom>
        </p:spPr>
        <p:txBody>
          <a:bodyPr anchor="ctr">
            <a:normAutofit fontScale="97500"/>
          </a:bodyPr>
          <a:lstStyle/>
          <a:p>
            <a:pPr algn="ctr" fontAlgn="auto">
              <a:spcAft>
                <a:spcPts val="0"/>
              </a:spcAft>
              <a:defRPr/>
            </a:pPr>
            <a:r>
              <a:rPr lang="en-GB" sz="3600" b="1" dirty="0" err="1">
                <a:latin typeface="+mn-lt"/>
                <a:cs typeface="+mn-cs"/>
              </a:rPr>
              <a:t>KeyQuest</a:t>
            </a:r>
            <a:endParaRPr lang="en-AU" sz="3600" b="1" dirty="0">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1476375" y="357188"/>
            <a:ext cx="7667625" cy="785812"/>
          </a:xfrm>
        </p:spPr>
        <p:txBody>
          <a:bodyPr/>
          <a:lstStyle/>
          <a:p>
            <a:r>
              <a:rPr lang="ru-RU" altLang="ru-RU" sz="4000" smtClean="0"/>
              <a:t>Система оценивания</a:t>
            </a:r>
            <a:endParaRPr lang="en-AU" altLang="ru-RU" sz="4000" smtClean="0"/>
          </a:p>
        </p:txBody>
      </p:sp>
      <p:sp>
        <p:nvSpPr>
          <p:cNvPr id="13315" name="Subtitle 2"/>
          <p:cNvSpPr>
            <a:spLocks noGrp="1"/>
          </p:cNvSpPr>
          <p:nvPr>
            <p:ph type="subTitle" idx="1"/>
          </p:nvPr>
        </p:nvSpPr>
        <p:spPr>
          <a:xfrm>
            <a:off x="1357313" y="1214438"/>
            <a:ext cx="7358062" cy="5000625"/>
          </a:xfrm>
        </p:spPr>
        <p:txBody>
          <a:bodyPr rtlCol="0">
            <a:normAutofit fontScale="92500" lnSpcReduction="20000"/>
          </a:bodyPr>
          <a:lstStyle/>
          <a:p>
            <a:pPr algn="l" fontAlgn="auto">
              <a:spcAft>
                <a:spcPts val="0"/>
              </a:spcAft>
              <a:buFont typeface="Arial" pitchFamily="34" charset="0"/>
              <a:buNone/>
              <a:defRPr/>
            </a:pPr>
            <a:r>
              <a:rPr lang="ru-RU" dirty="0" smtClean="0">
                <a:solidFill>
                  <a:schemeClr val="tx1"/>
                </a:solidFill>
              </a:rPr>
              <a:t>В зависимости от сложности задания верный ответ на него оценивается 1 или 2 баллами. </a:t>
            </a:r>
          </a:p>
          <a:p>
            <a:pPr fontAlgn="auto">
              <a:spcAft>
                <a:spcPts val="0"/>
              </a:spcAft>
              <a:buFont typeface="Arial" pitchFamily="34" charset="0"/>
              <a:buNone/>
              <a:defRPr/>
            </a:pPr>
            <a:endParaRPr lang="ru-RU" dirty="0" smtClean="0">
              <a:solidFill>
                <a:schemeClr val="tx1"/>
              </a:solidFill>
            </a:endParaRPr>
          </a:p>
          <a:p>
            <a:pPr algn="l" fontAlgn="auto">
              <a:spcAft>
                <a:spcPts val="0"/>
              </a:spcAft>
              <a:buFont typeface="Arial" pitchFamily="34" charset="0"/>
              <a:buNone/>
              <a:defRPr/>
            </a:pPr>
            <a:r>
              <a:rPr lang="ru-RU" dirty="0" smtClean="0">
                <a:solidFill>
                  <a:schemeClr val="tx1"/>
                </a:solidFill>
              </a:rPr>
              <a:t>Выполнение </a:t>
            </a:r>
            <a:r>
              <a:rPr lang="ru-RU" i="1" dirty="0" smtClean="0">
                <a:solidFill>
                  <a:schemeClr val="tx1"/>
                </a:solidFill>
              </a:rPr>
              <a:t>1-балльного</a:t>
            </a:r>
            <a:r>
              <a:rPr lang="ru-RU" dirty="0" smtClean="0">
                <a:solidFill>
                  <a:schemeClr val="tx1"/>
                </a:solidFill>
              </a:rPr>
              <a:t> задания оценивается как полное (1 балл) или неполное (0 баллов).</a:t>
            </a:r>
          </a:p>
          <a:p>
            <a:pPr fontAlgn="auto">
              <a:spcAft>
                <a:spcPts val="0"/>
              </a:spcAft>
              <a:buFont typeface="Arial" pitchFamily="34" charset="0"/>
              <a:buNone/>
              <a:defRPr/>
            </a:pPr>
            <a:r>
              <a:rPr lang="ru-RU" dirty="0" smtClean="0">
                <a:solidFill>
                  <a:schemeClr val="tx1"/>
                </a:solidFill>
              </a:rPr>
              <a:t> </a:t>
            </a:r>
          </a:p>
          <a:p>
            <a:pPr algn="l" fontAlgn="auto">
              <a:spcAft>
                <a:spcPts val="0"/>
              </a:spcAft>
              <a:buFont typeface="Arial" pitchFamily="34" charset="0"/>
              <a:buNone/>
              <a:defRPr/>
            </a:pPr>
            <a:r>
              <a:rPr lang="ru-RU" dirty="0" smtClean="0">
                <a:solidFill>
                  <a:schemeClr val="tx1"/>
                </a:solidFill>
              </a:rPr>
              <a:t>Выполнение </a:t>
            </a:r>
            <a:r>
              <a:rPr lang="ru-RU" i="1" dirty="0" smtClean="0">
                <a:solidFill>
                  <a:schemeClr val="tx1"/>
                </a:solidFill>
              </a:rPr>
              <a:t>2-балльного</a:t>
            </a:r>
            <a:r>
              <a:rPr lang="ru-RU" dirty="0" smtClean="0">
                <a:solidFill>
                  <a:schemeClr val="tx1"/>
                </a:solidFill>
              </a:rPr>
              <a:t> задания оценивается как совершенно полное(2 балла), или частично полное (1 балл), или неполное (0 баллов). </a:t>
            </a:r>
          </a:p>
        </p:txBody>
      </p:sp>
      <p:sp>
        <p:nvSpPr>
          <p:cNvPr id="43012"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ru-RU" altLang="ru-RU" smtClean="0"/>
              <a:t>Специальные коды</a:t>
            </a:r>
            <a:r>
              <a:rPr lang="en-US" altLang="ru-RU" smtClean="0"/>
              <a:t>: ‘0’ </a:t>
            </a:r>
            <a:r>
              <a:rPr lang="ru-RU" altLang="ru-RU" smtClean="0"/>
              <a:t>и</a:t>
            </a:r>
            <a:r>
              <a:rPr lang="en-US" altLang="ru-RU" smtClean="0"/>
              <a:t> ‘9’</a:t>
            </a:r>
          </a:p>
        </p:txBody>
      </p:sp>
      <p:sp>
        <p:nvSpPr>
          <p:cNvPr id="44035" name="Rectangle 3"/>
          <p:cNvSpPr>
            <a:spLocks noGrp="1" noChangeArrowheads="1"/>
          </p:cNvSpPr>
          <p:nvPr>
            <p:ph type="body" idx="1"/>
          </p:nvPr>
        </p:nvSpPr>
        <p:spPr>
          <a:xfrm>
            <a:off x="1600200" y="1600200"/>
            <a:ext cx="6934200" cy="4953000"/>
          </a:xfrm>
        </p:spPr>
        <p:txBody>
          <a:bodyPr/>
          <a:lstStyle/>
          <a:p>
            <a:pPr>
              <a:buFont typeface="Arial" charset="0"/>
              <a:buNone/>
            </a:pPr>
            <a:r>
              <a:rPr lang="ru-RU" altLang="ru-RU" b="1" smtClean="0"/>
              <a:t>Код</a:t>
            </a:r>
            <a:r>
              <a:rPr lang="en-US" altLang="ru-RU" b="1" smtClean="0"/>
              <a:t> ‘9’ (</a:t>
            </a:r>
            <a:r>
              <a:rPr lang="ru-RU" altLang="ru-RU" b="1" smtClean="0"/>
              <a:t>Нет ответа</a:t>
            </a:r>
            <a:r>
              <a:rPr lang="en-US" altLang="ru-RU" b="1" smtClean="0"/>
              <a:t>)</a:t>
            </a:r>
            <a:r>
              <a:rPr lang="ru-RU" altLang="ru-RU" b="1" smtClean="0"/>
              <a:t> используется в тех случаях, где обучающийся пропустил и не дал ответа на вопрос.</a:t>
            </a:r>
            <a:r>
              <a:rPr lang="en-US" altLang="ru-RU" b="1" smtClean="0"/>
              <a:t> </a:t>
            </a:r>
            <a:endParaRPr lang="ru-RU" altLang="ru-RU" b="1" smtClean="0"/>
          </a:p>
          <a:p>
            <a:endParaRPr lang="en-US" altLang="ru-RU" b="1" smtClean="0"/>
          </a:p>
          <a:p>
            <a:pPr>
              <a:buFont typeface="Arial" charset="0"/>
              <a:buNone/>
            </a:pPr>
            <a:r>
              <a:rPr lang="ru-RU" altLang="ru-RU" b="1" smtClean="0"/>
              <a:t>Другие ответы, такие как «Я незнаю» или «-» оцениваются кодом </a:t>
            </a:r>
            <a:r>
              <a:rPr lang="en-US" altLang="ru-RU" b="1" smtClean="0"/>
              <a:t>‘0’</a:t>
            </a:r>
            <a:r>
              <a:rPr lang="ru-RU" altLang="ru-RU" b="1" smtClean="0"/>
              <a:t>. </a:t>
            </a:r>
            <a:r>
              <a:rPr lang="en-US" altLang="ru-RU" b="1" smtClean="0"/>
              <a:t>(</a:t>
            </a:r>
            <a:r>
              <a:rPr lang="ru-RU" altLang="ru-RU" b="1" smtClean="0"/>
              <a:t>Ответ не принимается)</a:t>
            </a:r>
            <a:endParaRPr lang="en-US" altLang="ru-RU" b="1" smtClean="0"/>
          </a:p>
        </p:txBody>
      </p:sp>
      <p:sp>
        <p:nvSpPr>
          <p:cNvPr id="44036"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357313" y="946150"/>
            <a:ext cx="7572375" cy="70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65125">
              <a:defRPr>
                <a:solidFill>
                  <a:schemeClr val="tx1"/>
                </a:solidFill>
                <a:latin typeface="Calibri" pitchFamily="34" charset="0"/>
              </a:defRPr>
            </a:lvl1pPr>
            <a:lvl2pPr defTabSz="365125">
              <a:defRPr>
                <a:solidFill>
                  <a:schemeClr val="tx1"/>
                </a:solidFill>
                <a:latin typeface="Calibri" pitchFamily="34" charset="0"/>
              </a:defRPr>
            </a:lvl2pPr>
            <a:lvl3pPr marL="1143000" indent="-228600" defTabSz="365125">
              <a:defRPr>
                <a:solidFill>
                  <a:schemeClr val="tx1"/>
                </a:solidFill>
                <a:latin typeface="Calibri" pitchFamily="34" charset="0"/>
              </a:defRPr>
            </a:lvl3pPr>
            <a:lvl4pPr marL="1600200" indent="-228600" defTabSz="365125">
              <a:defRPr>
                <a:solidFill>
                  <a:schemeClr val="tx1"/>
                </a:solidFill>
                <a:latin typeface="Calibri" pitchFamily="34" charset="0"/>
              </a:defRPr>
            </a:lvl4pPr>
            <a:lvl5pPr marL="2057400" indent="-228600" defTabSz="365125">
              <a:defRPr>
                <a:solidFill>
                  <a:schemeClr val="tx1"/>
                </a:solidFill>
                <a:latin typeface="Calibri" pitchFamily="34" charset="0"/>
              </a:defRPr>
            </a:lvl5pPr>
            <a:lvl6pPr marL="2514600" indent="-228600" defTabSz="365125" fontAlgn="base">
              <a:spcBef>
                <a:spcPct val="0"/>
              </a:spcBef>
              <a:spcAft>
                <a:spcPct val="0"/>
              </a:spcAft>
              <a:defRPr>
                <a:solidFill>
                  <a:schemeClr val="tx1"/>
                </a:solidFill>
                <a:latin typeface="Calibri" pitchFamily="34" charset="0"/>
              </a:defRPr>
            </a:lvl6pPr>
            <a:lvl7pPr marL="2971800" indent="-228600" defTabSz="365125" fontAlgn="base">
              <a:spcBef>
                <a:spcPct val="0"/>
              </a:spcBef>
              <a:spcAft>
                <a:spcPct val="0"/>
              </a:spcAft>
              <a:defRPr>
                <a:solidFill>
                  <a:schemeClr val="tx1"/>
                </a:solidFill>
                <a:latin typeface="Calibri" pitchFamily="34" charset="0"/>
              </a:defRPr>
            </a:lvl7pPr>
            <a:lvl8pPr marL="3429000" indent="-228600" defTabSz="365125" fontAlgn="base">
              <a:spcBef>
                <a:spcPct val="0"/>
              </a:spcBef>
              <a:spcAft>
                <a:spcPct val="0"/>
              </a:spcAft>
              <a:defRPr>
                <a:solidFill>
                  <a:schemeClr val="tx1"/>
                </a:solidFill>
                <a:latin typeface="Calibri" pitchFamily="34" charset="0"/>
              </a:defRPr>
            </a:lvl8pPr>
            <a:lvl9pPr marL="3886200" indent="-228600" defTabSz="365125" fontAlgn="base">
              <a:spcBef>
                <a:spcPct val="0"/>
              </a:spcBef>
              <a:spcAft>
                <a:spcPct val="0"/>
              </a:spcAft>
              <a:defRPr>
                <a:solidFill>
                  <a:schemeClr val="tx1"/>
                </a:solidFill>
                <a:latin typeface="Calibri" pitchFamily="34" charset="0"/>
              </a:defRPr>
            </a:lvl9pPr>
          </a:lstStyle>
          <a:p>
            <a:r>
              <a:rPr lang="en-GB" altLang="ru-RU" sz="3200">
                <a:solidFill>
                  <a:srgbClr val="FFFF00"/>
                </a:solidFill>
              </a:rPr>
              <a:t> </a:t>
            </a:r>
            <a:r>
              <a:rPr lang="en-GB" altLang="ru-RU" sz="2800"/>
              <a:t>P</a:t>
            </a:r>
            <a:r>
              <a:rPr lang="ru-RU" altLang="ru-RU" sz="2800"/>
              <a:t>- Задания на бумажном носителе (</a:t>
            </a:r>
            <a:r>
              <a:rPr lang="en-US" altLang="ru-RU" sz="2800"/>
              <a:t>Paper- based</a:t>
            </a:r>
            <a:r>
              <a:rPr lang="ru-RU" altLang="ru-RU" sz="2800"/>
              <a:t>)</a:t>
            </a:r>
            <a:endParaRPr lang="en-US" altLang="ru-RU" sz="2800"/>
          </a:p>
          <a:p>
            <a:r>
              <a:rPr lang="en-US" altLang="ru-RU" sz="2800"/>
              <a:t>M- </a:t>
            </a:r>
            <a:r>
              <a:rPr lang="ru-RU" altLang="ru-RU" sz="2800"/>
              <a:t>задания по математической грамотности</a:t>
            </a:r>
          </a:p>
          <a:p>
            <a:r>
              <a:rPr lang="ru-RU" altLang="ru-RU" sz="2800"/>
              <a:t>974- код задания</a:t>
            </a:r>
          </a:p>
          <a:p>
            <a:r>
              <a:rPr lang="en-US" altLang="ru-RU" sz="2800"/>
              <a:t>Q01- </a:t>
            </a:r>
            <a:r>
              <a:rPr lang="ru-RU" altLang="ru-RU" sz="2800"/>
              <a:t>Вопрос 1 (</a:t>
            </a:r>
            <a:r>
              <a:rPr lang="en-US" altLang="ru-RU" sz="2800"/>
              <a:t>Question 1</a:t>
            </a:r>
            <a:r>
              <a:rPr lang="ru-RU" altLang="ru-RU" sz="2800"/>
              <a:t>)</a:t>
            </a:r>
            <a:endParaRPr lang="en-US" altLang="ru-RU" sz="2800"/>
          </a:p>
          <a:p>
            <a:endParaRPr lang="en-US" altLang="ru-RU" sz="2800" i="1"/>
          </a:p>
          <a:p>
            <a:r>
              <a:rPr lang="ru-RU" altLang="ru-RU" sz="2800" b="1"/>
              <a:t>Коды для экспертов по кодированию</a:t>
            </a:r>
            <a:endParaRPr lang="en-US" altLang="ru-RU" sz="2800" b="1"/>
          </a:p>
          <a:p>
            <a:r>
              <a:rPr lang="en-US" altLang="ru-RU" sz="2800"/>
              <a:t>0-  </a:t>
            </a:r>
            <a:r>
              <a:rPr lang="ru-RU" altLang="ru-RU" sz="2800"/>
              <a:t>Ответ не принимается, так как указано другое решение задачи</a:t>
            </a:r>
          </a:p>
          <a:p>
            <a:r>
              <a:rPr lang="ru-RU" altLang="ru-RU" sz="2800"/>
              <a:t>1- Неполный ответ</a:t>
            </a:r>
          </a:p>
          <a:p>
            <a:r>
              <a:rPr lang="ru-RU" altLang="ru-RU" sz="2800"/>
              <a:t>2- Полный ответ</a:t>
            </a:r>
          </a:p>
          <a:p>
            <a:r>
              <a:rPr lang="ru-RU" altLang="ru-RU" sz="2800"/>
              <a:t>9- Нет ответа («Я не знаю» т.д.)</a:t>
            </a:r>
            <a:endParaRPr lang="en-AU" altLang="ru-RU" sz="2800"/>
          </a:p>
          <a:p>
            <a:pPr lvl="1">
              <a:lnSpc>
                <a:spcPct val="135000"/>
              </a:lnSpc>
              <a:spcBef>
                <a:spcPct val="50000"/>
              </a:spcBef>
            </a:pPr>
            <a:endParaRPr lang="en-GB" altLang="ru-RU" sz="2000">
              <a:solidFill>
                <a:srgbClr val="00FF00"/>
              </a:solidFill>
            </a:endParaRPr>
          </a:p>
          <a:p>
            <a:pPr lvl="1">
              <a:lnSpc>
                <a:spcPct val="135000"/>
              </a:lnSpc>
              <a:spcBef>
                <a:spcPct val="50000"/>
              </a:spcBef>
            </a:pPr>
            <a:endParaRPr lang="en-GB" altLang="ru-RU" sz="2000">
              <a:solidFill>
                <a:srgbClr val="00FF00"/>
              </a:solidFill>
            </a:endParaRPr>
          </a:p>
          <a:p>
            <a:pPr lvl="1">
              <a:lnSpc>
                <a:spcPct val="135000"/>
              </a:lnSpc>
              <a:spcBef>
                <a:spcPct val="50000"/>
              </a:spcBef>
            </a:pPr>
            <a:endParaRPr lang="en-GB" altLang="ru-RU" sz="2000">
              <a:solidFill>
                <a:srgbClr val="00FF00"/>
              </a:solidFill>
            </a:endParaRPr>
          </a:p>
        </p:txBody>
      </p:sp>
      <p:sp>
        <p:nvSpPr>
          <p:cNvPr id="43011" name="Text Box 3"/>
          <p:cNvSpPr txBox="1">
            <a:spLocks noChangeArrowheads="1"/>
          </p:cNvSpPr>
          <p:nvPr/>
        </p:nvSpPr>
        <p:spPr bwMode="auto">
          <a:xfrm>
            <a:off x="1357313" y="214313"/>
            <a:ext cx="7600950" cy="769937"/>
          </a:xfrm>
          <a:prstGeom prst="rect">
            <a:avLst/>
          </a:prstGeom>
          <a:noFill/>
          <a:ln w="9525">
            <a:noFill/>
            <a:miter lim="800000"/>
            <a:headEnd/>
            <a:tailEnd/>
          </a:ln>
        </p:spPr>
        <p:txBody>
          <a:bodyPr>
            <a:spAutoFit/>
          </a:bodyPr>
          <a:lstStyle/>
          <a:p>
            <a:pPr algn="ctr" fontAlgn="auto">
              <a:spcBef>
                <a:spcPct val="50000"/>
              </a:spcBef>
              <a:spcAft>
                <a:spcPts val="0"/>
              </a:spcAft>
              <a:defRPr/>
            </a:pPr>
            <a:r>
              <a:rPr lang="en-GB" sz="4400" b="1" dirty="0">
                <a:latin typeface="+mn-lt"/>
                <a:cs typeface="+mn-cs"/>
              </a:rPr>
              <a:t>PM</a:t>
            </a:r>
            <a:r>
              <a:rPr lang="ru-RU" sz="4400" b="1" dirty="0">
                <a:latin typeface="+mn-lt"/>
                <a:cs typeface="+mn-cs"/>
              </a:rPr>
              <a:t>974</a:t>
            </a:r>
            <a:r>
              <a:rPr lang="en-GB" sz="4400" b="1" dirty="0">
                <a:latin typeface="+mn-lt"/>
                <a:cs typeface="+mn-cs"/>
              </a:rPr>
              <a:t>Q</a:t>
            </a:r>
            <a:r>
              <a:rPr lang="ru-RU" sz="4400" b="1" dirty="0">
                <a:latin typeface="+mn-lt"/>
                <a:cs typeface="+mn-cs"/>
              </a:rPr>
              <a:t>01 – 0 1 2 9</a:t>
            </a:r>
            <a:endParaRPr lang="nl-NL" sz="4400" b="1" dirty="0">
              <a:latin typeface="+mj-lt"/>
              <a:ea typeface="+mj-ea"/>
              <a:cs typeface="+mj-cs"/>
            </a:endParaRPr>
          </a:p>
        </p:txBody>
      </p:sp>
      <p:sp>
        <p:nvSpPr>
          <p:cNvPr id="4506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useBgFill="1">
        <p:nvSpPr>
          <p:cNvPr id="6" name="Левая фигурная скобка 5"/>
          <p:cNvSpPr/>
          <p:nvPr/>
        </p:nvSpPr>
        <p:spPr>
          <a:xfrm rot="16200000">
            <a:off x="6447632" y="267494"/>
            <a:ext cx="463550" cy="15001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1571625" y="2571750"/>
            <a:ext cx="7372350" cy="1071563"/>
          </a:xfrm>
        </p:spPr>
        <p:txBody>
          <a:bodyPr/>
          <a:lstStyle/>
          <a:p>
            <a:r>
              <a:rPr lang="ru-RU" altLang="ru-RU" smtClean="0"/>
              <a:t>Примеры заданий</a:t>
            </a:r>
          </a:p>
        </p:txBody>
      </p:sp>
      <p:sp>
        <p:nvSpPr>
          <p:cNvPr id="46083"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type="subTitle" idx="1"/>
          </p:nvPr>
        </p:nvSpPr>
        <p:spPr>
          <a:xfrm>
            <a:off x="0" y="1143000"/>
            <a:ext cx="9144000" cy="5715000"/>
          </a:xfrm>
          <a:solidFill>
            <a:schemeClr val="bg1"/>
          </a:solidFill>
        </p:spPr>
        <p:txBody>
          <a:bodyPr rtlCol="0">
            <a:normAutofit/>
          </a:bodyPr>
          <a:lstStyle/>
          <a:p>
            <a:pPr fontAlgn="auto">
              <a:spcAft>
                <a:spcPts val="0"/>
              </a:spcAft>
              <a:buFont typeface="Arial" pitchFamily="34" charset="0"/>
              <a:buNone/>
              <a:defRPr/>
            </a:pPr>
            <a:endParaRPr lang="ru-RU" sz="2400" dirty="0" smtClean="0">
              <a:solidFill>
                <a:schemeClr val="tx1">
                  <a:lumMod val="85000"/>
                  <a:lumOff val="15000"/>
                </a:schemeClr>
              </a:solidFill>
            </a:endParaRPr>
          </a:p>
          <a:p>
            <a:pPr algn="l" fontAlgn="auto">
              <a:spcAft>
                <a:spcPts val="0"/>
              </a:spcAft>
              <a:buFont typeface="Arial" pitchFamily="34" charset="0"/>
              <a:buNone/>
              <a:defRPr/>
            </a:pPr>
            <a:r>
              <a:rPr lang="ru-RU" sz="2800" dirty="0" smtClean="0">
                <a:solidFill>
                  <a:schemeClr val="tx1"/>
                </a:solidFill>
              </a:rPr>
              <a:t>ИНТЕНСИВНОСТЬ ОСНОВНОГО ОБМЕНА</a:t>
            </a:r>
          </a:p>
          <a:p>
            <a:pPr algn="l" fontAlgn="auto">
              <a:spcAft>
                <a:spcPts val="0"/>
              </a:spcAft>
              <a:buFont typeface="Arial" pitchFamily="34" charset="0"/>
              <a:buNone/>
              <a:defRPr/>
            </a:pPr>
            <a:endParaRPr lang="ru-RU" sz="2800" dirty="0" smtClean="0">
              <a:solidFill>
                <a:schemeClr val="tx1"/>
              </a:solidFill>
            </a:endParaRPr>
          </a:p>
          <a:p>
            <a:pPr algn="l" fontAlgn="auto">
              <a:spcAft>
                <a:spcPts val="0"/>
              </a:spcAft>
              <a:buFont typeface="Arial" pitchFamily="34" charset="0"/>
              <a:buNone/>
              <a:defRPr/>
            </a:pPr>
            <a:r>
              <a:rPr lang="ru-RU" sz="2800" b="0" dirty="0" smtClean="0">
                <a:solidFill>
                  <a:schemeClr val="tx1"/>
                </a:solidFill>
              </a:rPr>
              <a:t>Вычислите уровень интенсивности основного обмена у женщины, вес которой 60 килограммов, рост 1.70 метров и возраст 35 лет. Округлите свой ответ до ближайшего целого числа. </a:t>
            </a:r>
          </a:p>
          <a:p>
            <a:pPr algn="l" fontAlgn="auto">
              <a:spcAft>
                <a:spcPts val="0"/>
              </a:spcAft>
              <a:buFont typeface="Arial" pitchFamily="34" charset="0"/>
              <a:buNone/>
              <a:defRPr/>
            </a:pPr>
            <a:endParaRPr lang="ru-RU" sz="2800" b="0" dirty="0" smtClean="0">
              <a:solidFill>
                <a:schemeClr val="tx1"/>
              </a:solidFill>
            </a:endParaRPr>
          </a:p>
          <a:p>
            <a:pPr algn="l" fontAlgn="auto">
              <a:spcAft>
                <a:spcPts val="0"/>
              </a:spcAft>
              <a:buFont typeface="Arial" pitchFamily="34" charset="0"/>
              <a:buNone/>
              <a:defRPr/>
            </a:pPr>
            <a:r>
              <a:rPr lang="ru-RU" sz="2800" b="0" dirty="0" smtClean="0">
                <a:solidFill>
                  <a:schemeClr val="tx1"/>
                </a:solidFill>
              </a:rPr>
              <a:t>Количество килокалорий: …………</a:t>
            </a:r>
            <a:r>
              <a:rPr lang="ru-RU" dirty="0" smtClean="0">
                <a:solidFill>
                  <a:schemeClr val="accent4">
                    <a:lumMod val="50000"/>
                  </a:schemeClr>
                </a:solidFill>
              </a:rPr>
              <a:t>	</a:t>
            </a:r>
          </a:p>
          <a:p>
            <a:pPr fontAlgn="auto">
              <a:spcAft>
                <a:spcPts val="0"/>
              </a:spcAft>
              <a:buFont typeface="Arial" pitchFamily="34" charset="0"/>
              <a:buNone/>
              <a:defRPr/>
            </a:pPr>
            <a:endParaRPr lang="en-AU" sz="2800" dirty="0" smtClean="0">
              <a:solidFill>
                <a:schemeClr val="accent4">
                  <a:lumMod val="50000"/>
                </a:schemeClr>
              </a:solidFill>
            </a:endParaRPr>
          </a:p>
        </p:txBody>
      </p:sp>
      <p:sp>
        <p:nvSpPr>
          <p:cNvPr id="47107" name="Rectangle 3"/>
          <p:cNvSpPr>
            <a:spLocks noChangeArrowheads="1"/>
          </p:cNvSpPr>
          <p:nvPr/>
        </p:nvSpPr>
        <p:spPr bwMode="auto">
          <a:xfrm>
            <a:off x="1357313" y="142875"/>
            <a:ext cx="77866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i="1">
                <a:solidFill>
                  <a:srgbClr val="FFFF00"/>
                </a:solidFill>
                <a:latin typeface="Verdana" pitchFamily="34" charset="0"/>
              </a:rPr>
              <a:t>     </a:t>
            </a:r>
          </a:p>
          <a:p>
            <a:pPr algn="ctr"/>
            <a:endParaRPr lang="ru-RU" altLang="ru-RU" sz="3200" b="1" i="1">
              <a:solidFill>
                <a:srgbClr val="FFFF00"/>
              </a:solidFill>
              <a:latin typeface="Verdana" pitchFamily="34" charset="0"/>
            </a:endParaRPr>
          </a:p>
          <a:p>
            <a:pPr algn="ctr"/>
            <a:r>
              <a:rPr lang="ru-RU" altLang="ru-RU" sz="3200" b="1">
                <a:solidFill>
                  <a:schemeClr val="tx2"/>
                </a:solidFill>
                <a:latin typeface="Times New Roman" pitchFamily="18" charset="0"/>
              </a:rPr>
              <a:t>Задания с ответами открытого типа</a:t>
            </a:r>
            <a:endParaRPr lang="en-AU" altLang="ru-RU" sz="3200" b="1">
              <a:solidFill>
                <a:schemeClr val="tx2"/>
              </a:solidFill>
              <a:latin typeface="Times New Roman" pitchFamily="18" charset="0"/>
            </a:endParaRPr>
          </a:p>
          <a:p>
            <a:pPr algn="ctr"/>
            <a:endParaRPr lang="ru-RU" altLang="ru-RU" sz="3600" b="1">
              <a:solidFill>
                <a:schemeClr val="tx2"/>
              </a:solidFill>
              <a:latin typeface="Times New Roman" pitchFamily="18" charset="0"/>
            </a:endParaRPr>
          </a:p>
          <a:p>
            <a:pPr algn="ctr"/>
            <a:endParaRPr lang="ru-RU" altLang="ru-RU" sz="3600" b="1">
              <a:solidFill>
                <a:schemeClr val="tx2"/>
              </a:solidFill>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bwMode="auto">
          <a:xfrm>
            <a:off x="1357313" y="6565900"/>
            <a:ext cx="6357937"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altLang="ru-RU">
                <a:solidFill>
                  <a:schemeClr val="tx2"/>
                </a:solidFill>
              </a:rPr>
              <a:t>Обучающий семинар –тренинг для ОК и лиц, ПТ  </a:t>
            </a:r>
            <a:r>
              <a:rPr lang="en-AU" altLang="ru-RU">
                <a:solidFill>
                  <a:schemeClr val="tx2"/>
                </a:solidFill>
              </a:rPr>
              <a:t> </a:t>
            </a:r>
            <a:r>
              <a:rPr lang="ru-RU" altLang="ru-RU">
                <a:solidFill>
                  <a:schemeClr val="tx2"/>
                </a:solidFill>
              </a:rPr>
              <a:t>Астана</a:t>
            </a:r>
            <a:r>
              <a:rPr lang="en-AU" altLang="ru-RU">
                <a:solidFill>
                  <a:schemeClr val="tx2"/>
                </a:solidFill>
              </a:rPr>
              <a:t>, </a:t>
            </a:r>
            <a:r>
              <a:rPr lang="ru-RU" altLang="ru-RU">
                <a:solidFill>
                  <a:schemeClr val="tx2"/>
                </a:solidFill>
              </a:rPr>
              <a:t>23-24</a:t>
            </a:r>
            <a:r>
              <a:rPr lang="en-AU" altLang="ru-RU">
                <a:solidFill>
                  <a:schemeClr val="tx2"/>
                </a:solidFill>
              </a:rPr>
              <a:t> </a:t>
            </a:r>
            <a:r>
              <a:rPr lang="ru-RU" altLang="ru-RU">
                <a:solidFill>
                  <a:schemeClr val="tx2"/>
                </a:solidFill>
              </a:rPr>
              <a:t>Февраль </a:t>
            </a:r>
            <a:r>
              <a:rPr lang="en-AU" altLang="ru-RU">
                <a:solidFill>
                  <a:schemeClr val="tx2"/>
                </a:solidFill>
              </a:rPr>
              <a:t>201</a:t>
            </a:r>
            <a:r>
              <a:rPr lang="ru-RU" altLang="ru-RU">
                <a:solidFill>
                  <a:schemeClr val="tx2"/>
                </a:solidFill>
              </a:rPr>
              <a:t>2</a:t>
            </a:r>
            <a:endParaRPr lang="en-AU" altLang="ru-RU">
              <a:solidFill>
                <a:schemeClr val="tx2"/>
              </a:solidFill>
            </a:endParaRPr>
          </a:p>
        </p:txBody>
      </p:sp>
      <p:sp>
        <p:nvSpPr>
          <p:cNvPr id="8" name="Rectangle 3"/>
          <p:cNvSpPr>
            <a:spLocks noGrp="1" noChangeArrowheads="1"/>
          </p:cNvSpPr>
          <p:nvPr>
            <p:ph idx="1"/>
          </p:nvPr>
        </p:nvSpPr>
        <p:spPr>
          <a:xfrm>
            <a:off x="1428750" y="2357438"/>
            <a:ext cx="7515225" cy="4000500"/>
          </a:xfrm>
        </p:spPr>
        <p:txBody>
          <a:bodyPr rtlCol="0">
            <a:normAutofit/>
          </a:bodyPr>
          <a:lstStyle/>
          <a:p>
            <a:pPr marL="638175" lvl="1" indent="-293688" fontAlgn="auto">
              <a:spcAft>
                <a:spcPts val="0"/>
              </a:spcAft>
              <a:buClr>
                <a:schemeClr val="tx1"/>
              </a:buClr>
              <a:buFont typeface="Wingdings" pitchFamily="2" charset="2"/>
              <a:buChar char="v"/>
              <a:defRPr/>
            </a:pPr>
            <a:r>
              <a:rPr lang="ru-RU" sz="3600" dirty="0" smtClean="0"/>
              <a:t>Математическая грамотность</a:t>
            </a:r>
          </a:p>
          <a:p>
            <a:pPr marL="638175" lvl="1" indent="-293688" fontAlgn="auto">
              <a:spcAft>
                <a:spcPts val="0"/>
              </a:spcAft>
              <a:buClr>
                <a:schemeClr val="tx1"/>
              </a:buClr>
              <a:buFont typeface="Wingdings" pitchFamily="2" charset="2"/>
              <a:buChar char="v"/>
              <a:defRPr/>
            </a:pPr>
            <a:r>
              <a:rPr lang="ru-RU" sz="3600" dirty="0" smtClean="0"/>
              <a:t>Естественнонаучная грамотность </a:t>
            </a:r>
          </a:p>
          <a:p>
            <a:pPr marL="638175" lvl="1" indent="-293688" fontAlgn="auto">
              <a:spcAft>
                <a:spcPts val="0"/>
              </a:spcAft>
              <a:buClr>
                <a:schemeClr val="tx1"/>
              </a:buClr>
              <a:buFont typeface="Wingdings" pitchFamily="2" charset="2"/>
              <a:buChar char="v"/>
              <a:defRPr/>
            </a:pPr>
            <a:r>
              <a:rPr lang="ru-RU" sz="3600" dirty="0" smtClean="0"/>
              <a:t>Грамотность чтения </a:t>
            </a:r>
          </a:p>
          <a:p>
            <a:pPr marL="638175" lvl="1" indent="-293688" fontAlgn="auto">
              <a:spcAft>
                <a:spcPts val="0"/>
              </a:spcAft>
              <a:buClr>
                <a:schemeClr val="tx1"/>
              </a:buClr>
              <a:buFont typeface="Wingdings" pitchFamily="2" charset="2"/>
              <a:buChar char="v"/>
              <a:defRPr/>
            </a:pPr>
            <a:endParaRPr lang="en-US" altLang="ja-JP" dirty="0"/>
          </a:p>
          <a:p>
            <a:pPr marL="648000" lvl="1" fontAlgn="auto">
              <a:spcAft>
                <a:spcPts val="0"/>
              </a:spcAft>
              <a:buFont typeface="Wingdings" pitchFamily="2" charset="2"/>
              <a:buNone/>
              <a:defRPr/>
            </a:pPr>
            <a:endParaRPr lang="en-US" altLang="ja-JP" dirty="0"/>
          </a:p>
          <a:p>
            <a:pPr marL="1260000" lvl="3" fontAlgn="auto">
              <a:spcBef>
                <a:spcPct val="0"/>
              </a:spcBef>
              <a:spcAft>
                <a:spcPts val="0"/>
              </a:spcAft>
              <a:buFontTx/>
              <a:buNone/>
              <a:defRPr/>
            </a:pPr>
            <a:endParaRPr lang="en-GB" sz="2800" dirty="0"/>
          </a:p>
        </p:txBody>
      </p:sp>
      <p:sp>
        <p:nvSpPr>
          <p:cNvPr id="7" name="Title 1"/>
          <p:cNvSpPr>
            <a:spLocks noGrp="1"/>
          </p:cNvSpPr>
          <p:nvPr>
            <p:ph type="title"/>
          </p:nvPr>
        </p:nvSpPr>
        <p:spPr>
          <a:xfrm>
            <a:off x="1357313" y="642938"/>
            <a:ext cx="7540625" cy="1071562"/>
          </a:xfrm>
        </p:spPr>
        <p:txBody>
          <a:bodyPr rtlCol="0">
            <a:normAutofit fontScale="90000"/>
          </a:bodyPr>
          <a:lstStyle/>
          <a:p>
            <a:pPr fontAlgn="auto">
              <a:spcAft>
                <a:spcPts val="0"/>
              </a:spcAft>
              <a:defRPr/>
            </a:pPr>
            <a:r>
              <a:rPr lang="ru-RU" dirty="0" smtClean="0"/>
              <a:t>Области оценки исследования</a:t>
            </a:r>
            <a:br>
              <a:rPr lang="ru-RU" dirty="0" smtClean="0"/>
            </a:br>
            <a:r>
              <a:rPr lang="en-US" dirty="0" smtClean="0"/>
              <a:t>PISA</a:t>
            </a:r>
            <a:r>
              <a:rPr lang="ru-RU" dirty="0" smtClean="0"/>
              <a:t>-2012</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476375" y="285750"/>
            <a:ext cx="7667625" cy="642938"/>
          </a:xfrm>
        </p:spPr>
        <p:txBody>
          <a:bodyPr rtlCol="0">
            <a:normAutofit/>
          </a:bodyPr>
          <a:lstStyle/>
          <a:p>
            <a:pPr fontAlgn="auto">
              <a:spcAft>
                <a:spcPts val="0"/>
              </a:spcAft>
              <a:defRPr/>
            </a:pPr>
            <a:r>
              <a:rPr lang="ru-RU" sz="3600" dirty="0" smtClean="0"/>
              <a:t>Оценка ответа на вопрос </a:t>
            </a:r>
            <a:endParaRPr lang="en-AU" sz="3600" dirty="0" smtClean="0">
              <a:latin typeface="Times New Roman" pitchFamily="18" charset="0"/>
              <a:ea typeface="+mn-ea"/>
              <a:cs typeface="+mn-cs"/>
            </a:endParaRPr>
          </a:p>
        </p:txBody>
      </p:sp>
      <p:sp>
        <p:nvSpPr>
          <p:cNvPr id="69635" name="Subtitle 2"/>
          <p:cNvSpPr>
            <a:spLocks noGrp="1"/>
          </p:cNvSpPr>
          <p:nvPr>
            <p:ph type="subTitle" idx="1"/>
          </p:nvPr>
        </p:nvSpPr>
        <p:spPr>
          <a:xfrm>
            <a:off x="0" y="1143000"/>
            <a:ext cx="9144000" cy="5715000"/>
          </a:xfrm>
          <a:solidFill>
            <a:schemeClr val="bg1"/>
          </a:solidFill>
        </p:spPr>
        <p:txBody>
          <a:bodyPr rtlCol="0">
            <a:normAutofit lnSpcReduction="10000"/>
          </a:bodyPr>
          <a:lstStyle/>
          <a:p>
            <a:pPr algn="just" fontAlgn="auto">
              <a:spcAft>
                <a:spcPts val="0"/>
              </a:spcAft>
              <a:buFont typeface="Arial" pitchFamily="34" charset="0"/>
              <a:buNone/>
              <a:defRPr/>
            </a:pPr>
            <a:r>
              <a:rPr lang="ru-RU" sz="2000" i="1" u="sng" dirty="0" smtClean="0">
                <a:solidFill>
                  <a:schemeClr val="tx1">
                    <a:lumMod val="85000"/>
                    <a:lumOff val="15000"/>
                  </a:schemeClr>
                </a:solidFill>
              </a:rPr>
              <a:t>Полный ответ</a:t>
            </a:r>
          </a:p>
          <a:p>
            <a:pPr algn="just" fontAlgn="auto">
              <a:spcAft>
                <a:spcPts val="0"/>
              </a:spcAft>
              <a:buFont typeface="Arial" pitchFamily="34" charset="0"/>
              <a:buNone/>
              <a:defRPr/>
            </a:pPr>
            <a:r>
              <a:rPr lang="ru-RU" sz="2000" dirty="0" smtClean="0">
                <a:solidFill>
                  <a:schemeClr val="tx1">
                    <a:lumMod val="85000"/>
                    <a:lumOff val="15000"/>
                  </a:schemeClr>
                </a:solidFill>
              </a:rPr>
              <a:t>Код 2: </a:t>
            </a:r>
            <a:r>
              <a:rPr lang="ru-RU" sz="2000" dirty="0" smtClean="0">
                <a:solidFill>
                  <a:schemeClr val="tx1"/>
                </a:solidFill>
              </a:rPr>
              <a:t>1380.</a:t>
            </a:r>
          </a:p>
          <a:p>
            <a:pPr algn="just" fontAlgn="auto">
              <a:spcAft>
                <a:spcPts val="0"/>
              </a:spcAft>
              <a:buFont typeface="Arial" pitchFamily="34" charset="0"/>
              <a:buNone/>
              <a:defRPr/>
            </a:pPr>
            <a:r>
              <a:rPr lang="ru-RU" sz="2000" i="1" u="sng" dirty="0" smtClean="0">
                <a:solidFill>
                  <a:schemeClr val="tx1">
                    <a:lumMod val="85000"/>
                    <a:lumOff val="15000"/>
                  </a:schemeClr>
                </a:solidFill>
              </a:rPr>
              <a:t>Неполный ответ</a:t>
            </a:r>
          </a:p>
          <a:p>
            <a:pPr algn="just" fontAlgn="auto">
              <a:spcAft>
                <a:spcPts val="0"/>
              </a:spcAft>
              <a:buFont typeface="Arial" pitchFamily="34" charset="0"/>
              <a:buNone/>
              <a:defRPr/>
            </a:pPr>
            <a:r>
              <a:rPr lang="ru-RU" sz="2000" dirty="0" smtClean="0">
                <a:solidFill>
                  <a:schemeClr val="tx1">
                    <a:lumMod val="85000"/>
                    <a:lumOff val="15000"/>
                  </a:schemeClr>
                </a:solidFill>
              </a:rPr>
              <a:t>Код 1: Правильный ответ, но не округленный правильно  до ближайшего целого числа.</a:t>
            </a:r>
          </a:p>
          <a:p>
            <a:pPr algn="just" fontAlgn="auto">
              <a:spcAft>
                <a:spcPts val="0"/>
              </a:spcAft>
              <a:buFont typeface="Arial" charset="0"/>
              <a:buChar char="•"/>
              <a:defRPr/>
            </a:pPr>
            <a:r>
              <a:rPr lang="en-GB" sz="2000" dirty="0" smtClean="0">
                <a:solidFill>
                  <a:schemeClr val="tx1">
                    <a:lumMod val="85000"/>
                    <a:lumOff val="15000"/>
                  </a:schemeClr>
                </a:solidFill>
              </a:rPr>
              <a:t>1379.586.</a:t>
            </a:r>
            <a:endParaRPr lang="ru-RU" sz="2000" dirty="0" smtClean="0">
              <a:solidFill>
                <a:schemeClr val="tx1">
                  <a:lumMod val="85000"/>
                  <a:lumOff val="15000"/>
                </a:schemeClr>
              </a:solidFill>
            </a:endParaRPr>
          </a:p>
          <a:p>
            <a:pPr algn="just" fontAlgn="auto">
              <a:spcAft>
                <a:spcPts val="0"/>
              </a:spcAft>
              <a:buFont typeface="Arial" charset="0"/>
              <a:buChar char="•"/>
              <a:defRPr/>
            </a:pPr>
            <a:r>
              <a:rPr lang="en-GB" sz="2000" dirty="0" smtClean="0">
                <a:solidFill>
                  <a:schemeClr val="tx1">
                    <a:lumMod val="85000"/>
                    <a:lumOff val="15000"/>
                  </a:schemeClr>
                </a:solidFill>
              </a:rPr>
              <a:t>1379.6.</a:t>
            </a:r>
            <a:endParaRPr lang="ru-RU" sz="2000" dirty="0" smtClean="0">
              <a:solidFill>
                <a:schemeClr val="tx1">
                  <a:lumMod val="85000"/>
                  <a:lumOff val="15000"/>
                </a:schemeClr>
              </a:solidFill>
            </a:endParaRPr>
          </a:p>
          <a:p>
            <a:pPr algn="just" fontAlgn="auto">
              <a:spcAft>
                <a:spcPts val="0"/>
              </a:spcAft>
              <a:buFont typeface="Arial" pitchFamily="34" charset="0"/>
              <a:buNone/>
              <a:defRPr/>
            </a:pPr>
            <a:r>
              <a:rPr lang="ru-RU" sz="2000" i="1" u="sng" dirty="0" smtClean="0">
                <a:solidFill>
                  <a:schemeClr val="tx1">
                    <a:lumMod val="85000"/>
                    <a:lumOff val="15000"/>
                  </a:schemeClr>
                </a:solidFill>
              </a:rPr>
              <a:t>Ответ не принимается</a:t>
            </a:r>
          </a:p>
          <a:p>
            <a:pPr algn="just" fontAlgn="auto">
              <a:spcAft>
                <a:spcPts val="0"/>
              </a:spcAft>
              <a:buFont typeface="Arial" pitchFamily="34" charset="0"/>
              <a:buNone/>
              <a:defRPr/>
            </a:pPr>
            <a:r>
              <a:rPr lang="ru-RU" sz="2000" dirty="0" smtClean="0">
                <a:solidFill>
                  <a:schemeClr val="tx1">
                    <a:lumMod val="85000"/>
                    <a:lumOff val="15000"/>
                  </a:schemeClr>
                </a:solidFill>
              </a:rPr>
              <a:t>Код 0:	Другие ответы.</a:t>
            </a:r>
          </a:p>
          <a:p>
            <a:pPr algn="just" fontAlgn="auto">
              <a:spcAft>
                <a:spcPts val="0"/>
              </a:spcAft>
              <a:buFont typeface="Arial" pitchFamily="34" charset="0"/>
              <a:buNone/>
              <a:defRPr/>
            </a:pPr>
            <a:r>
              <a:rPr lang="ru-RU" sz="2000" dirty="0" smtClean="0">
                <a:solidFill>
                  <a:schemeClr val="tx1">
                    <a:lumMod val="85000"/>
                    <a:lumOff val="15000"/>
                  </a:schemeClr>
                </a:solidFill>
              </a:rPr>
              <a:t>Код</a:t>
            </a:r>
            <a:r>
              <a:rPr lang="en-US" sz="2000" dirty="0" smtClean="0">
                <a:solidFill>
                  <a:schemeClr val="tx1">
                    <a:lumMod val="85000"/>
                    <a:lumOff val="15000"/>
                  </a:schemeClr>
                </a:solidFill>
              </a:rPr>
              <a:t> 9:	</a:t>
            </a:r>
            <a:r>
              <a:rPr lang="ru-RU" sz="2000" dirty="0" smtClean="0">
                <a:solidFill>
                  <a:schemeClr val="tx1">
                    <a:lumMod val="85000"/>
                    <a:lumOff val="15000"/>
                  </a:schemeClr>
                </a:solidFill>
              </a:rPr>
              <a:t>Нет ответа</a:t>
            </a:r>
            <a:r>
              <a:rPr lang="en-US" sz="2000" dirty="0" smtClean="0">
                <a:solidFill>
                  <a:schemeClr val="tx1">
                    <a:lumMod val="85000"/>
                    <a:lumOff val="15000"/>
                  </a:schemeClr>
                </a:solidFill>
              </a:rPr>
              <a:t>.</a:t>
            </a:r>
            <a:endParaRPr lang="ru-RU" sz="2000" dirty="0" smtClean="0">
              <a:solidFill>
                <a:schemeClr val="tx1">
                  <a:lumMod val="85000"/>
                  <a:lumOff val="15000"/>
                </a:schemeClr>
              </a:solidFill>
            </a:endParaRPr>
          </a:p>
          <a:p>
            <a:pPr algn="just" fontAlgn="auto">
              <a:spcAft>
                <a:spcPts val="0"/>
              </a:spcAft>
              <a:buFont typeface="Arial" pitchFamily="34" charset="0"/>
              <a:buNone/>
              <a:defRPr/>
            </a:pPr>
            <a:endParaRPr lang="ru-RU" sz="2000" dirty="0" smtClean="0">
              <a:solidFill>
                <a:schemeClr val="tx1">
                  <a:lumMod val="85000"/>
                  <a:lumOff val="15000"/>
                </a:schemeClr>
              </a:solidFill>
            </a:endParaRPr>
          </a:p>
          <a:p>
            <a:pPr algn="just" fontAlgn="auto">
              <a:spcAft>
                <a:spcPts val="0"/>
              </a:spcAft>
              <a:buFont typeface="Arial" pitchFamily="34" charset="0"/>
              <a:buNone/>
              <a:defRPr/>
            </a:pPr>
            <a:r>
              <a:rPr lang="ru-RU" sz="2000" dirty="0" smtClean="0">
                <a:solidFill>
                  <a:schemeClr val="tx1">
                    <a:lumMod val="85000"/>
                    <a:lumOff val="15000"/>
                  </a:schemeClr>
                </a:solidFill>
              </a:rPr>
              <a:t> </a:t>
            </a:r>
            <a:r>
              <a:rPr lang="ru-RU" sz="2000" cap="all" dirty="0" smtClean="0">
                <a:solidFill>
                  <a:srgbClr val="FF0000"/>
                </a:solidFill>
              </a:rPr>
              <a:t>Цель вопроса:</a:t>
            </a:r>
          </a:p>
          <a:p>
            <a:pPr algn="l" fontAlgn="auto">
              <a:spcAft>
                <a:spcPts val="0"/>
              </a:spcAft>
              <a:buFont typeface="Arial" pitchFamily="34" charset="0"/>
              <a:buNone/>
              <a:defRPr/>
            </a:pPr>
            <a:r>
              <a:rPr lang="ru-RU" sz="2000" dirty="0" smtClean="0">
                <a:solidFill>
                  <a:schemeClr val="tx1"/>
                </a:solidFill>
              </a:rPr>
              <a:t>Описание: Заменить и оценить формулу, следуемую за верным порядком действий</a:t>
            </a:r>
          </a:p>
          <a:p>
            <a:pPr algn="l" fontAlgn="auto">
              <a:spcAft>
                <a:spcPts val="0"/>
              </a:spcAft>
              <a:buFont typeface="Arial" pitchFamily="34" charset="0"/>
              <a:buNone/>
              <a:defRPr/>
            </a:pPr>
            <a:r>
              <a:rPr lang="ru-RU" sz="2000" dirty="0" smtClean="0">
                <a:solidFill>
                  <a:schemeClr val="tx1"/>
                </a:solidFill>
              </a:rPr>
              <a:t>Математическая область: Изменение и отношение</a:t>
            </a:r>
          </a:p>
          <a:p>
            <a:pPr algn="l" fontAlgn="auto">
              <a:spcAft>
                <a:spcPts val="0"/>
              </a:spcAft>
              <a:buFont typeface="Arial" pitchFamily="34" charset="0"/>
              <a:buNone/>
              <a:defRPr/>
            </a:pPr>
            <a:r>
              <a:rPr lang="ru-RU" sz="2000" dirty="0" smtClean="0">
                <a:solidFill>
                  <a:schemeClr val="tx1"/>
                </a:solidFill>
              </a:rPr>
              <a:t>Контекст: Научный</a:t>
            </a:r>
          </a:p>
          <a:p>
            <a:pPr algn="just" fontAlgn="auto">
              <a:spcAft>
                <a:spcPts val="0"/>
              </a:spcAft>
              <a:buFont typeface="Arial" pitchFamily="34" charset="0"/>
              <a:buNone/>
              <a:defRPr/>
            </a:pPr>
            <a:endParaRPr lang="ru-RU" sz="3000" dirty="0" smtClean="0">
              <a:solidFill>
                <a:schemeClr val="tx1">
                  <a:lumMod val="85000"/>
                  <a:lumOff val="15000"/>
                </a:schemeClr>
              </a:solidFill>
            </a:endParaRPr>
          </a:p>
          <a:p>
            <a:pPr algn="just" fontAlgn="auto">
              <a:spcAft>
                <a:spcPts val="0"/>
              </a:spcAft>
              <a:buFont typeface="Arial" pitchFamily="34" charset="0"/>
              <a:buNone/>
              <a:defRPr/>
            </a:pPr>
            <a:endParaRPr lang="en-AU" sz="2200" dirty="0" smtClean="0">
              <a:solidFill>
                <a:schemeClr val="accent4">
                  <a:lumMod val="50000"/>
                </a:schemeClr>
              </a:solidFill>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type="subTitle" idx="1"/>
          </p:nvPr>
        </p:nvSpPr>
        <p:spPr>
          <a:xfrm>
            <a:off x="0" y="1143000"/>
            <a:ext cx="9144000" cy="5715000"/>
          </a:xfrm>
          <a:solidFill>
            <a:schemeClr val="bg1"/>
          </a:solidFill>
        </p:spPr>
        <p:txBody>
          <a:bodyPr rtlCol="0">
            <a:noAutofit/>
          </a:bodyPr>
          <a:lstStyle/>
          <a:p>
            <a:pPr algn="l" fontAlgn="auto">
              <a:spcAft>
                <a:spcPts val="0"/>
              </a:spcAft>
              <a:buFont typeface="Arial" pitchFamily="34" charset="0"/>
              <a:buNone/>
              <a:defRPr/>
            </a:pPr>
            <a:r>
              <a:rPr lang="ru-RU" sz="2000" dirty="0" smtClean="0">
                <a:solidFill>
                  <a:schemeClr val="tx1">
                    <a:lumMod val="85000"/>
                    <a:lumOff val="15000"/>
                  </a:schemeClr>
                </a:solidFill>
              </a:rPr>
              <a:t>ВОСХОЖДЕНИЕ НА ГОРУ ФУДЖИ	</a:t>
            </a:r>
          </a:p>
          <a:p>
            <a:pPr algn="l" fontAlgn="auto">
              <a:spcAft>
                <a:spcPts val="0"/>
              </a:spcAft>
              <a:buFont typeface="Arial" pitchFamily="34" charset="0"/>
              <a:buNone/>
              <a:defRPr/>
            </a:pPr>
            <a:endParaRPr lang="ru-RU" sz="2000" i="1" dirty="0" smtClean="0">
              <a:solidFill>
                <a:schemeClr val="tx1">
                  <a:lumMod val="85000"/>
                  <a:lumOff val="15000"/>
                </a:schemeClr>
              </a:solidFill>
            </a:endParaRPr>
          </a:p>
          <a:p>
            <a:pPr algn="l" fontAlgn="auto">
              <a:spcAft>
                <a:spcPts val="0"/>
              </a:spcAft>
              <a:buFont typeface="Arial" pitchFamily="34" charset="0"/>
              <a:buNone/>
              <a:defRPr/>
            </a:pPr>
            <a:r>
              <a:rPr lang="ru-RU" sz="2000" dirty="0" smtClean="0">
                <a:solidFill>
                  <a:schemeClr val="tx1">
                    <a:lumMod val="85000"/>
                    <a:lumOff val="15000"/>
                  </a:schemeClr>
                </a:solidFill>
              </a:rPr>
              <a:t>Гора </a:t>
            </a:r>
            <a:r>
              <a:rPr lang="ru-RU" sz="2000" dirty="0" err="1" smtClean="0">
                <a:solidFill>
                  <a:schemeClr val="tx1">
                    <a:lumMod val="85000"/>
                    <a:lumOff val="15000"/>
                  </a:schemeClr>
                </a:solidFill>
              </a:rPr>
              <a:t>Фуджи</a:t>
            </a:r>
            <a:r>
              <a:rPr lang="ru-RU" sz="2000" dirty="0" smtClean="0">
                <a:solidFill>
                  <a:schemeClr val="tx1">
                    <a:lumMod val="85000"/>
                    <a:lumOff val="15000"/>
                  </a:schemeClr>
                </a:solidFill>
              </a:rPr>
              <a:t> является известным бездействующим вулканом в Японии.</a:t>
            </a:r>
          </a:p>
          <a:p>
            <a:pPr algn="l" fontAlgn="auto">
              <a:spcAft>
                <a:spcPts val="0"/>
              </a:spcAft>
              <a:buFont typeface="Arial" pitchFamily="34" charset="0"/>
              <a:buNone/>
              <a:defRPr/>
            </a:pPr>
            <a:r>
              <a:rPr lang="ru-RU" sz="2000" dirty="0" smtClean="0">
                <a:solidFill>
                  <a:schemeClr val="tx1">
                    <a:lumMod val="85000"/>
                    <a:lumOff val="15000"/>
                  </a:schemeClr>
                </a:solidFill>
              </a:rPr>
              <a:t>Гора </a:t>
            </a:r>
            <a:r>
              <a:rPr lang="ru-RU" sz="2000" dirty="0" err="1" smtClean="0">
                <a:solidFill>
                  <a:schemeClr val="tx1">
                    <a:lumMod val="85000"/>
                    <a:lumOff val="15000"/>
                  </a:schemeClr>
                </a:solidFill>
              </a:rPr>
              <a:t>Фуджи</a:t>
            </a:r>
            <a:r>
              <a:rPr lang="ru-RU" sz="2000" dirty="0" smtClean="0">
                <a:solidFill>
                  <a:schemeClr val="tx1">
                    <a:lumMod val="85000"/>
                    <a:lumOff val="15000"/>
                  </a:schemeClr>
                </a:solidFill>
              </a:rPr>
              <a:t> открыта для людей только с 1 июля по 27 августа каждый год. Приблизительно 200 000 человек поднимаются на гору </a:t>
            </a:r>
            <a:r>
              <a:rPr lang="ru-RU" sz="2000" dirty="0" err="1" smtClean="0">
                <a:solidFill>
                  <a:schemeClr val="tx1">
                    <a:lumMod val="85000"/>
                    <a:lumOff val="15000"/>
                  </a:schemeClr>
                </a:solidFill>
              </a:rPr>
              <a:t>Фуджи</a:t>
            </a:r>
            <a:r>
              <a:rPr lang="ru-RU" sz="2000" dirty="0" smtClean="0">
                <a:solidFill>
                  <a:schemeClr val="tx1">
                    <a:lumMod val="85000"/>
                    <a:lumOff val="15000"/>
                  </a:schemeClr>
                </a:solidFill>
              </a:rPr>
              <a:t> в это время.</a:t>
            </a:r>
          </a:p>
          <a:p>
            <a:pPr algn="l" fontAlgn="auto">
              <a:spcAft>
                <a:spcPts val="0"/>
              </a:spcAft>
              <a:buFont typeface="Arial" pitchFamily="34" charset="0"/>
              <a:buNone/>
              <a:defRPr/>
            </a:pPr>
            <a:endParaRPr lang="ru-RU" sz="2000" dirty="0" smtClean="0">
              <a:solidFill>
                <a:schemeClr val="tx1">
                  <a:lumMod val="85000"/>
                  <a:lumOff val="15000"/>
                </a:schemeClr>
              </a:solidFill>
            </a:endParaRPr>
          </a:p>
          <a:p>
            <a:pPr algn="l" fontAlgn="auto">
              <a:spcAft>
                <a:spcPts val="0"/>
              </a:spcAft>
              <a:buFont typeface="Arial" pitchFamily="34" charset="0"/>
              <a:buNone/>
              <a:defRPr/>
            </a:pPr>
            <a:r>
              <a:rPr lang="ru-RU" sz="2000" dirty="0" smtClean="0">
                <a:solidFill>
                  <a:schemeClr val="tx1">
                    <a:lumMod val="85000"/>
                    <a:lumOff val="15000"/>
                  </a:schemeClr>
                </a:solidFill>
              </a:rPr>
              <a:t>В среднем, сколько примерно людей поднимаются на гору </a:t>
            </a:r>
            <a:r>
              <a:rPr lang="ru-RU" sz="2000" dirty="0" err="1" smtClean="0">
                <a:solidFill>
                  <a:schemeClr val="tx1">
                    <a:lumMod val="85000"/>
                    <a:lumOff val="15000"/>
                  </a:schemeClr>
                </a:solidFill>
              </a:rPr>
              <a:t>Фуджи</a:t>
            </a:r>
            <a:r>
              <a:rPr lang="ru-RU" sz="2000" dirty="0" smtClean="0">
                <a:solidFill>
                  <a:schemeClr val="tx1">
                    <a:lumMod val="85000"/>
                    <a:lumOff val="15000"/>
                  </a:schemeClr>
                </a:solidFill>
              </a:rPr>
              <a:t> каждый день?</a:t>
            </a:r>
          </a:p>
          <a:p>
            <a:pPr algn="l" fontAlgn="auto">
              <a:spcAft>
                <a:spcPts val="0"/>
              </a:spcAft>
              <a:buFont typeface="Arial" pitchFamily="34" charset="0"/>
              <a:buNone/>
              <a:defRPr/>
            </a:pPr>
            <a:endParaRPr lang="ru-RU" sz="2000" dirty="0" smtClean="0">
              <a:solidFill>
                <a:schemeClr val="tx1">
                  <a:lumMod val="85000"/>
                  <a:lumOff val="15000"/>
                </a:schemeClr>
              </a:solidFill>
            </a:endParaRPr>
          </a:p>
          <a:p>
            <a:pPr algn="l" fontAlgn="auto">
              <a:spcAft>
                <a:spcPts val="0"/>
              </a:spcAft>
              <a:buFont typeface="Arial" pitchFamily="34" charset="0"/>
              <a:buNone/>
              <a:defRPr/>
            </a:pPr>
            <a:r>
              <a:rPr lang="en-US" sz="2000" dirty="0" smtClean="0">
                <a:solidFill>
                  <a:schemeClr val="tx1">
                    <a:lumMod val="85000"/>
                    <a:lumOff val="15000"/>
                  </a:schemeClr>
                </a:solidFill>
              </a:rPr>
              <a:t>A</a:t>
            </a:r>
            <a:r>
              <a:rPr lang="ru-RU" sz="2000" dirty="0" smtClean="0">
                <a:solidFill>
                  <a:schemeClr val="tx1">
                    <a:lumMod val="85000"/>
                    <a:lumOff val="15000"/>
                  </a:schemeClr>
                </a:solidFill>
              </a:rPr>
              <a:t>  340</a:t>
            </a:r>
          </a:p>
          <a:p>
            <a:pPr algn="l" fontAlgn="auto">
              <a:spcAft>
                <a:spcPts val="0"/>
              </a:spcAft>
              <a:buFont typeface="Arial" pitchFamily="34" charset="0"/>
              <a:buNone/>
              <a:defRPr/>
            </a:pPr>
            <a:r>
              <a:rPr lang="en-US" sz="2000" dirty="0" smtClean="0">
                <a:solidFill>
                  <a:schemeClr val="tx1">
                    <a:lumMod val="85000"/>
                    <a:lumOff val="15000"/>
                  </a:schemeClr>
                </a:solidFill>
              </a:rPr>
              <a:t>B</a:t>
            </a:r>
            <a:r>
              <a:rPr lang="ru-RU" sz="2000" dirty="0" smtClean="0">
                <a:solidFill>
                  <a:schemeClr val="tx1">
                    <a:lumMod val="85000"/>
                    <a:lumOff val="15000"/>
                  </a:schemeClr>
                </a:solidFill>
              </a:rPr>
              <a:t>  710</a:t>
            </a:r>
          </a:p>
          <a:p>
            <a:pPr algn="l" fontAlgn="auto">
              <a:spcAft>
                <a:spcPts val="0"/>
              </a:spcAft>
              <a:buFont typeface="Arial" pitchFamily="34" charset="0"/>
              <a:buNone/>
              <a:defRPr/>
            </a:pPr>
            <a:r>
              <a:rPr lang="en-US" sz="2000" dirty="0" smtClean="0">
                <a:solidFill>
                  <a:schemeClr val="tx1">
                    <a:lumMod val="85000"/>
                    <a:lumOff val="15000"/>
                  </a:schemeClr>
                </a:solidFill>
              </a:rPr>
              <a:t>C</a:t>
            </a:r>
            <a:r>
              <a:rPr lang="ru-RU" sz="2000" dirty="0" smtClean="0">
                <a:solidFill>
                  <a:schemeClr val="tx1">
                    <a:lumMod val="85000"/>
                    <a:lumOff val="15000"/>
                  </a:schemeClr>
                </a:solidFill>
              </a:rPr>
              <a:t>  3400</a:t>
            </a:r>
          </a:p>
          <a:p>
            <a:pPr algn="l" fontAlgn="auto">
              <a:spcAft>
                <a:spcPts val="0"/>
              </a:spcAft>
              <a:buFont typeface="Arial" pitchFamily="34" charset="0"/>
              <a:buNone/>
              <a:defRPr/>
            </a:pPr>
            <a:r>
              <a:rPr lang="en-US" sz="2000" dirty="0" smtClean="0">
                <a:solidFill>
                  <a:schemeClr val="tx1">
                    <a:lumMod val="85000"/>
                    <a:lumOff val="15000"/>
                  </a:schemeClr>
                </a:solidFill>
              </a:rPr>
              <a:t>D</a:t>
            </a:r>
            <a:r>
              <a:rPr lang="ru-RU" sz="2000" dirty="0" smtClean="0">
                <a:solidFill>
                  <a:schemeClr val="tx1">
                    <a:lumMod val="85000"/>
                    <a:lumOff val="15000"/>
                  </a:schemeClr>
                </a:solidFill>
              </a:rPr>
              <a:t>  7100</a:t>
            </a:r>
          </a:p>
          <a:p>
            <a:pPr algn="l" fontAlgn="auto">
              <a:spcAft>
                <a:spcPts val="0"/>
              </a:spcAft>
              <a:buFont typeface="Arial" pitchFamily="34" charset="0"/>
              <a:buNone/>
              <a:defRPr/>
            </a:pPr>
            <a:r>
              <a:rPr lang="en-US" sz="2000" dirty="0" smtClean="0">
                <a:solidFill>
                  <a:schemeClr val="tx1">
                    <a:lumMod val="85000"/>
                    <a:lumOff val="15000"/>
                  </a:schemeClr>
                </a:solidFill>
              </a:rPr>
              <a:t>E</a:t>
            </a:r>
            <a:r>
              <a:rPr lang="ru-RU" sz="2000" dirty="0" smtClean="0">
                <a:solidFill>
                  <a:schemeClr val="tx1">
                    <a:lumMod val="85000"/>
                    <a:lumOff val="15000"/>
                  </a:schemeClr>
                </a:solidFill>
              </a:rPr>
              <a:t>  7400</a:t>
            </a:r>
          </a:p>
        </p:txBody>
      </p:sp>
      <p:sp>
        <p:nvSpPr>
          <p:cNvPr id="49155" name="Rectangle 3"/>
          <p:cNvSpPr>
            <a:spLocks noChangeArrowheads="1"/>
          </p:cNvSpPr>
          <p:nvPr/>
        </p:nvSpPr>
        <p:spPr bwMode="auto">
          <a:xfrm>
            <a:off x="1357313" y="0"/>
            <a:ext cx="7786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i="1">
                <a:solidFill>
                  <a:srgbClr val="FFFF00"/>
                </a:solidFill>
                <a:latin typeface="Verdana" pitchFamily="34" charset="0"/>
              </a:rPr>
              <a:t>     </a:t>
            </a:r>
            <a:endParaRPr lang="ru-RU" altLang="ru-RU" sz="3600" b="1">
              <a:solidFill>
                <a:schemeClr val="tx2"/>
              </a:solidFill>
              <a:latin typeface="Times New Roman" pitchFamily="18" charset="0"/>
            </a:endParaRPr>
          </a:p>
          <a:p>
            <a:pPr algn="ctr"/>
            <a:r>
              <a:rPr lang="ru-RU" altLang="ru-RU" sz="3200" b="1">
                <a:solidFill>
                  <a:schemeClr val="tx2"/>
                </a:solidFill>
                <a:latin typeface="Times New Roman" pitchFamily="18" charset="0"/>
              </a:rPr>
              <a:t>Задания с выбором ответа</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357313" y="44450"/>
            <a:ext cx="7786687" cy="1079500"/>
          </a:xfrm>
          <a:prstGeom prst="rect">
            <a:avLst/>
          </a:prstGeom>
          <a:noFill/>
          <a:ln w="9525">
            <a:noFill/>
            <a:miter lim="800000"/>
            <a:headEnd/>
            <a:tailEnd/>
          </a:ln>
        </p:spPr>
        <p:txBody>
          <a:bodyPr anchor="ctr"/>
          <a:lstStyle/>
          <a:p>
            <a:pPr algn="ctr" fontAlgn="auto">
              <a:spcBef>
                <a:spcPts val="0"/>
              </a:spcBef>
              <a:spcAft>
                <a:spcPts val="0"/>
              </a:spcAft>
              <a:defRPr/>
            </a:pPr>
            <a:r>
              <a:rPr lang="ru-RU" b="1" i="1" dirty="0">
                <a:solidFill>
                  <a:srgbClr val="FFFF00"/>
                </a:solidFill>
                <a:latin typeface="Verdana" pitchFamily="34" charset="0"/>
                <a:cs typeface="+mn-cs"/>
              </a:rPr>
              <a:t> </a:t>
            </a:r>
            <a:r>
              <a:rPr lang="ru-RU" b="1" i="1" dirty="0">
                <a:solidFill>
                  <a:srgbClr val="FFFF00"/>
                </a:solidFill>
                <a:latin typeface="Verdana" pitchFamily="34" charset="0"/>
                <a:cs typeface="+mn-cs"/>
              </a:rPr>
              <a:t>    </a:t>
            </a:r>
            <a:r>
              <a:rPr lang="ru-RU" sz="3600" b="1" dirty="0">
                <a:solidFill>
                  <a:schemeClr val="tx2"/>
                </a:solidFill>
                <a:latin typeface="Times New Roman" pitchFamily="18" charset="0"/>
                <a:cs typeface="+mn-cs"/>
              </a:rPr>
              <a:t>Естественнонаучная грамотность</a:t>
            </a:r>
          </a:p>
          <a:p>
            <a:pPr algn="ctr" fontAlgn="auto">
              <a:spcBef>
                <a:spcPts val="0"/>
              </a:spcBef>
              <a:spcAft>
                <a:spcPts val="0"/>
              </a:spcAft>
              <a:defRPr/>
            </a:pPr>
            <a:r>
              <a:rPr lang="ru-RU" sz="3200" b="1" dirty="0">
                <a:latin typeface="+mn-lt"/>
                <a:cs typeface="+mn-cs"/>
              </a:rPr>
              <a:t>Задания с выбором ответа</a:t>
            </a:r>
            <a:endParaRPr lang="ru-RU" sz="3200" b="1" dirty="0">
              <a:latin typeface="+mj-lt"/>
              <a:ea typeface="+mj-ea"/>
              <a:cs typeface="+mj-cs"/>
            </a:endParaRP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214438" y="142875"/>
            <a:ext cx="7572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b="1" i="1">
                <a:solidFill>
                  <a:srgbClr val="FFFF00"/>
                </a:solidFill>
                <a:latin typeface="Verdana" pitchFamily="34" charset="0"/>
              </a:rPr>
              <a:t>     </a:t>
            </a:r>
            <a:r>
              <a:rPr lang="ru-RU" altLang="ru-RU" sz="3200" b="1" i="1">
                <a:solidFill>
                  <a:srgbClr val="FFFF00"/>
                </a:solidFill>
                <a:latin typeface="Verdana" pitchFamily="34" charset="0"/>
              </a:rPr>
              <a:t> </a:t>
            </a:r>
            <a:r>
              <a:rPr lang="ru-RU" altLang="ru-RU" sz="3200" b="1">
                <a:solidFill>
                  <a:schemeClr val="tx2"/>
                </a:solidFill>
                <a:latin typeface="Times New Roman" pitchFamily="18" charset="0"/>
              </a:rPr>
              <a:t>Грамотность по чтению </a:t>
            </a:r>
          </a:p>
          <a:p>
            <a:pPr algn="ctr"/>
            <a:r>
              <a:rPr lang="ru-RU" altLang="ru-RU" sz="2800" b="1"/>
              <a:t>Задания с выбором ответа</a:t>
            </a:r>
          </a:p>
          <a:p>
            <a:pPr algn="ctr"/>
            <a:endParaRPr lang="ru-RU" altLang="ru-RU" sz="3200" b="1" i="1">
              <a:solidFill>
                <a:srgbClr val="FFFF00"/>
              </a:solidFill>
              <a:latin typeface="Verdana" pitchFamily="34" charset="0"/>
            </a:endParaRP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1500188" y="4357688"/>
            <a:ext cx="7358062" cy="1470025"/>
          </a:xfrm>
        </p:spPr>
        <p:txBody>
          <a:bodyPr/>
          <a:lstStyle/>
          <a:p>
            <a:r>
              <a:rPr lang="ru-RU" altLang="ru-RU" sz="3200" smtClean="0">
                <a:solidFill>
                  <a:schemeClr val="tx1"/>
                </a:solidFill>
              </a:rPr>
              <a:t>http://www.oecd.org/dataoecd/47/23/41943106.pdf</a:t>
            </a:r>
          </a:p>
        </p:txBody>
      </p:sp>
      <p:sp>
        <p:nvSpPr>
          <p:cNvPr id="3" name="Title 1"/>
          <p:cNvSpPr txBox="1">
            <a:spLocks/>
          </p:cNvSpPr>
          <p:nvPr/>
        </p:nvSpPr>
        <p:spPr>
          <a:xfrm>
            <a:off x="1428750" y="3500438"/>
            <a:ext cx="7358063" cy="1000125"/>
          </a:xfrm>
          <a:prstGeom prst="rect">
            <a:avLst/>
          </a:prstGeom>
        </p:spPr>
        <p:txBody>
          <a:bodyPr anchor="ctr">
            <a:normAutofit/>
          </a:bodyPr>
          <a:lstStyle/>
          <a:p>
            <a:pPr algn="ctr" fontAlgn="auto">
              <a:spcAft>
                <a:spcPts val="0"/>
              </a:spcAft>
              <a:defRPr/>
            </a:pPr>
            <a:r>
              <a:rPr lang="ru-RU" sz="4000" b="1" dirty="0" err="1">
                <a:solidFill>
                  <a:schemeClr val="tx2"/>
                </a:solidFill>
                <a:latin typeface="+mj-lt"/>
                <a:ea typeface="+mj-ea"/>
                <a:cs typeface="+mj-cs"/>
                <a:hlinkClick r:id="rId3"/>
              </a:rPr>
              <a:t>www.oecd.org</a:t>
            </a:r>
            <a:r>
              <a:rPr lang="ru-RU" sz="4000" b="1" dirty="0">
                <a:solidFill>
                  <a:schemeClr val="tx2"/>
                </a:solidFill>
                <a:latin typeface="+mj-lt"/>
                <a:ea typeface="+mj-ea"/>
                <a:cs typeface="+mj-cs"/>
              </a:rPr>
              <a:t> - </a:t>
            </a:r>
            <a:r>
              <a:rPr lang="en-US" sz="4000" b="1" dirty="0">
                <a:solidFill>
                  <a:schemeClr val="tx2"/>
                </a:solidFill>
                <a:latin typeface="+mn-lt"/>
                <a:cs typeface="+mn-cs"/>
              </a:rPr>
              <a:t>Test the task </a:t>
            </a:r>
            <a:endParaRPr lang="ru-RU" sz="4000" b="1" dirty="0">
              <a:solidFill>
                <a:schemeClr val="tx2"/>
              </a:solidFill>
              <a:latin typeface="+mj-lt"/>
              <a:ea typeface="+mj-ea"/>
              <a:cs typeface="+mj-cs"/>
            </a:endParaRPr>
          </a:p>
        </p:txBody>
      </p:sp>
      <p:sp>
        <p:nvSpPr>
          <p:cNvPr id="4" name="Title 1"/>
          <p:cNvSpPr txBox="1">
            <a:spLocks/>
          </p:cNvSpPr>
          <p:nvPr/>
        </p:nvSpPr>
        <p:spPr>
          <a:xfrm>
            <a:off x="1500188" y="1785938"/>
            <a:ext cx="7358062" cy="1357312"/>
          </a:xfrm>
          <a:prstGeom prst="rect">
            <a:avLst/>
          </a:prstGeom>
        </p:spPr>
        <p:txBody>
          <a:bodyPr anchor="ctr">
            <a:normAutofit lnSpcReduction="10000"/>
          </a:bodyPr>
          <a:lstStyle/>
          <a:p>
            <a:pPr algn="ctr" fontAlgn="auto">
              <a:spcAft>
                <a:spcPts val="0"/>
              </a:spcAft>
              <a:defRPr/>
            </a:pPr>
            <a:r>
              <a:rPr lang="en-US" sz="4400" b="1" dirty="0">
                <a:solidFill>
                  <a:schemeClr val="tx2"/>
                </a:solidFill>
                <a:latin typeface="+mj-lt"/>
                <a:ea typeface="+mj-ea"/>
                <a:cs typeface="+mj-cs"/>
              </a:rPr>
              <a:t>PISA</a:t>
            </a:r>
            <a:endParaRPr lang="ru-RU" sz="4400" b="1" dirty="0">
              <a:solidFill>
                <a:schemeClr val="tx2"/>
              </a:solidFill>
              <a:latin typeface="+mj-lt"/>
              <a:ea typeface="+mj-ea"/>
              <a:cs typeface="+mj-cs"/>
            </a:endParaRPr>
          </a:p>
          <a:p>
            <a:pPr algn="ctr" fontAlgn="auto">
              <a:spcAft>
                <a:spcPts val="0"/>
              </a:spcAft>
              <a:defRPr/>
            </a:pPr>
            <a:r>
              <a:rPr lang="ru-RU" sz="4400" b="1" dirty="0">
                <a:solidFill>
                  <a:schemeClr val="tx2"/>
                </a:solidFill>
                <a:latin typeface="+mj-lt"/>
                <a:ea typeface="+mj-ea"/>
                <a:cs typeface="+mj-cs"/>
              </a:rPr>
              <a:t>Пробные задания</a:t>
            </a:r>
            <a:r>
              <a:rPr lang="en-US" sz="4400" b="1" dirty="0">
                <a:solidFill>
                  <a:schemeClr val="tx2"/>
                </a:solidFill>
                <a:latin typeface="+mj-lt"/>
                <a:ea typeface="+mj-ea"/>
                <a:cs typeface="+mj-cs"/>
              </a:rPr>
              <a:t>   </a:t>
            </a:r>
            <a:endParaRPr lang="ru-RU" sz="4400" b="1" dirty="0">
              <a:solidFill>
                <a:schemeClr val="tx2"/>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1571625" y="2428875"/>
            <a:ext cx="7358063" cy="1470025"/>
          </a:xfrm>
        </p:spPr>
        <p:txBody>
          <a:bodyPr/>
          <a:lstStyle/>
          <a:p>
            <a:r>
              <a:rPr lang="ru-RU" altLang="ru-RU" smtClean="0">
                <a:latin typeface="Arial" charset="0"/>
              </a:rPr>
              <a:t>Вопросы</a:t>
            </a:r>
            <a:r>
              <a:rPr lang="en-AU" altLang="ru-RU" smtClean="0"/>
              <a: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1571625" y="2571750"/>
            <a:ext cx="7358063" cy="1470025"/>
          </a:xfrm>
        </p:spPr>
        <p:txBody>
          <a:bodyPr/>
          <a:lstStyle/>
          <a:p>
            <a:r>
              <a:rPr lang="ru-RU" altLang="ru-RU" smtClean="0">
                <a:latin typeface="Arial" charset="0"/>
              </a:rPr>
              <a:t>Спасибо за внимание!</a:t>
            </a:r>
            <a:endParaRPr lang="en-AU" altLang="ru-RU" smtClean="0">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idx="4294967295"/>
          </p:nvPr>
        </p:nvSpPr>
        <p:spPr>
          <a:xfrm>
            <a:off x="1571625" y="0"/>
            <a:ext cx="7372350" cy="1071563"/>
          </a:xfrm>
        </p:spPr>
        <p:txBody>
          <a:bodyPr/>
          <a:lstStyle/>
          <a:p>
            <a:r>
              <a:rPr lang="ru-RU" altLang="ru-RU" sz="3600" smtClean="0"/>
              <a:t>Области оценки исследования </a:t>
            </a:r>
            <a:r>
              <a:rPr lang="en-US" altLang="ru-RU" sz="3600" smtClean="0"/>
              <a:t>PISA</a:t>
            </a:r>
            <a:endParaRPr lang="ru-RU" altLang="ru-RU" sz="3600" smtClean="0"/>
          </a:p>
        </p:txBody>
      </p:sp>
      <p:sp>
        <p:nvSpPr>
          <p:cNvPr id="121859" name="Содержимое 2"/>
          <p:cNvSpPr>
            <a:spLocks noGrp="1"/>
          </p:cNvSpPr>
          <p:nvPr>
            <p:ph idx="4294967295"/>
          </p:nvPr>
        </p:nvSpPr>
        <p:spPr>
          <a:xfrm>
            <a:off x="1428750" y="1285875"/>
            <a:ext cx="7572375" cy="4733925"/>
          </a:xfrm>
        </p:spPr>
        <p:txBody>
          <a:bodyPr rtlCol="0">
            <a:normAutofit fontScale="85000" lnSpcReduction="20000"/>
          </a:bodyPr>
          <a:lstStyle/>
          <a:p>
            <a:pPr marL="288000" indent="-288000" fontAlgn="auto">
              <a:lnSpc>
                <a:spcPct val="90000"/>
              </a:lnSpc>
              <a:spcAft>
                <a:spcPts val="0"/>
              </a:spcAft>
              <a:buFontTx/>
              <a:buNone/>
              <a:defRPr/>
            </a:pPr>
            <a:r>
              <a:rPr lang="ru-RU" sz="2400" b="1" i="1" dirty="0" smtClean="0"/>
              <a:t>	</a:t>
            </a:r>
          </a:p>
          <a:p>
            <a:pPr marL="288000" indent="-288000" fontAlgn="auto">
              <a:lnSpc>
                <a:spcPct val="90000"/>
              </a:lnSpc>
              <a:spcAft>
                <a:spcPts val="0"/>
              </a:spcAft>
              <a:buFontTx/>
              <a:buNone/>
              <a:defRPr/>
            </a:pPr>
            <a:r>
              <a:rPr lang="ru-RU" sz="2400" b="1" i="1" dirty="0" smtClean="0"/>
              <a:t>	</a:t>
            </a:r>
            <a:r>
              <a:rPr lang="ru-RU" sz="3000" b="1" i="1" dirty="0" smtClean="0"/>
              <a:t>Грамотность чтения</a:t>
            </a:r>
            <a:r>
              <a:rPr lang="ru-RU" sz="3000" dirty="0" smtClean="0"/>
              <a:t> </a:t>
            </a:r>
          </a:p>
          <a:p>
            <a:pPr marL="288000" indent="-288000" fontAlgn="auto">
              <a:lnSpc>
                <a:spcPct val="90000"/>
              </a:lnSpc>
              <a:spcAft>
                <a:spcPts val="0"/>
              </a:spcAft>
              <a:buFontTx/>
              <a:buNone/>
              <a:defRPr/>
            </a:pPr>
            <a:r>
              <a:rPr lang="ru-RU" sz="3000" dirty="0" smtClean="0"/>
              <a:t>    (основная область в 2000 году);</a:t>
            </a:r>
          </a:p>
          <a:p>
            <a:pPr marL="288000" indent="-288000" fontAlgn="auto">
              <a:lnSpc>
                <a:spcPct val="90000"/>
              </a:lnSpc>
              <a:spcAft>
                <a:spcPts val="0"/>
              </a:spcAft>
              <a:buFontTx/>
              <a:buNone/>
              <a:defRPr/>
            </a:pPr>
            <a:r>
              <a:rPr lang="ru-RU" sz="3000" b="1" i="1" dirty="0" smtClean="0"/>
              <a:t>	Математическая грамотность</a:t>
            </a:r>
            <a:r>
              <a:rPr lang="ru-RU" sz="3000" dirty="0" smtClean="0"/>
              <a:t> </a:t>
            </a:r>
          </a:p>
          <a:p>
            <a:pPr marL="288000" indent="-288000" fontAlgn="auto">
              <a:lnSpc>
                <a:spcPct val="90000"/>
              </a:lnSpc>
              <a:spcAft>
                <a:spcPts val="0"/>
              </a:spcAft>
              <a:buFontTx/>
              <a:buNone/>
              <a:defRPr/>
            </a:pPr>
            <a:r>
              <a:rPr lang="ru-RU" sz="3000" dirty="0" smtClean="0"/>
              <a:t>    (основная область в 2003 году); </a:t>
            </a:r>
          </a:p>
          <a:p>
            <a:pPr marL="288000" indent="-288000" fontAlgn="auto">
              <a:lnSpc>
                <a:spcPct val="90000"/>
              </a:lnSpc>
              <a:spcAft>
                <a:spcPts val="0"/>
              </a:spcAft>
              <a:buFontTx/>
              <a:buNone/>
              <a:defRPr/>
            </a:pPr>
            <a:r>
              <a:rPr lang="ru-RU" sz="3000" dirty="0" smtClean="0"/>
              <a:t>	</a:t>
            </a:r>
            <a:r>
              <a:rPr lang="ru-RU" sz="3000" b="1" i="1" dirty="0" smtClean="0"/>
              <a:t>Естественнонаучная грамотность</a:t>
            </a:r>
            <a:r>
              <a:rPr lang="ru-RU" sz="3000" dirty="0" smtClean="0"/>
              <a:t> </a:t>
            </a:r>
          </a:p>
          <a:p>
            <a:pPr marL="288000" indent="-288000" fontAlgn="auto">
              <a:lnSpc>
                <a:spcPct val="90000"/>
              </a:lnSpc>
              <a:spcAft>
                <a:spcPts val="0"/>
              </a:spcAft>
              <a:buFontTx/>
              <a:buNone/>
              <a:defRPr/>
            </a:pPr>
            <a:r>
              <a:rPr lang="ru-RU" sz="3000" dirty="0" smtClean="0"/>
              <a:t>    (основная область в 2006 году);</a:t>
            </a:r>
          </a:p>
          <a:p>
            <a:pPr marL="288000" indent="-288000" fontAlgn="auto">
              <a:lnSpc>
                <a:spcPct val="90000"/>
              </a:lnSpc>
              <a:spcAft>
                <a:spcPts val="0"/>
              </a:spcAft>
              <a:buFontTx/>
              <a:buNone/>
              <a:defRPr/>
            </a:pPr>
            <a:r>
              <a:rPr lang="ru-RU" sz="3000" dirty="0" smtClean="0"/>
              <a:t>	</a:t>
            </a:r>
            <a:r>
              <a:rPr lang="ru-RU" sz="3000" b="1" i="1" dirty="0" smtClean="0"/>
              <a:t>Грамотность чтения</a:t>
            </a:r>
          </a:p>
          <a:p>
            <a:pPr marL="288000" indent="-288000" fontAlgn="auto">
              <a:lnSpc>
                <a:spcPct val="90000"/>
              </a:lnSpc>
              <a:spcAft>
                <a:spcPts val="0"/>
              </a:spcAft>
              <a:buFontTx/>
              <a:buNone/>
              <a:defRPr/>
            </a:pPr>
            <a:r>
              <a:rPr lang="ru-RU" sz="3000" b="1" i="1" dirty="0" smtClean="0"/>
              <a:t>  </a:t>
            </a:r>
            <a:r>
              <a:rPr lang="ru-RU" sz="3000" dirty="0" smtClean="0"/>
              <a:t> (основная область в 2009 году);</a:t>
            </a:r>
          </a:p>
          <a:p>
            <a:pPr marL="288000" indent="-288000" fontAlgn="auto">
              <a:lnSpc>
                <a:spcPct val="90000"/>
              </a:lnSpc>
              <a:spcAft>
                <a:spcPts val="0"/>
              </a:spcAft>
              <a:buFontTx/>
              <a:buNone/>
              <a:defRPr/>
            </a:pPr>
            <a:endParaRPr lang="ru-RU" sz="3000" dirty="0" smtClean="0"/>
          </a:p>
          <a:p>
            <a:pPr marL="288000" indent="-288000" fontAlgn="auto">
              <a:lnSpc>
                <a:spcPct val="90000"/>
              </a:lnSpc>
              <a:spcAft>
                <a:spcPts val="0"/>
              </a:spcAft>
              <a:buFont typeface="Wingdings" pitchFamily="2" charset="2"/>
              <a:buNone/>
              <a:defRPr/>
            </a:pPr>
            <a:r>
              <a:rPr lang="ru-RU" sz="3000" dirty="0" smtClean="0"/>
              <a:t>	</a:t>
            </a:r>
            <a:r>
              <a:rPr lang="ru-RU" sz="3000" b="1" i="1" dirty="0" smtClean="0">
                <a:solidFill>
                  <a:srgbClr val="C00000"/>
                </a:solidFill>
              </a:rPr>
              <a:t>Математическая грамотность</a:t>
            </a:r>
            <a:r>
              <a:rPr lang="ru-RU" sz="3000" dirty="0" smtClean="0">
                <a:solidFill>
                  <a:srgbClr val="C00000"/>
                </a:solidFill>
              </a:rPr>
              <a:t> </a:t>
            </a:r>
          </a:p>
          <a:p>
            <a:pPr marL="288000" indent="-288000" fontAlgn="auto">
              <a:lnSpc>
                <a:spcPct val="90000"/>
              </a:lnSpc>
              <a:spcAft>
                <a:spcPts val="0"/>
              </a:spcAft>
              <a:buFont typeface="Wingdings" pitchFamily="2" charset="2"/>
              <a:buNone/>
              <a:defRPr/>
            </a:pPr>
            <a:r>
              <a:rPr lang="ru-RU" sz="3000" dirty="0" smtClean="0">
                <a:solidFill>
                  <a:srgbClr val="C00000"/>
                </a:solidFill>
              </a:rPr>
              <a:t>    (основная область оценки в 2012 год</a:t>
            </a:r>
            <a:r>
              <a:rPr lang="ru-RU" sz="3000" dirty="0" smtClean="0">
                <a:solidFill>
                  <a:srgbClr val="FF0000"/>
                </a:solidFill>
              </a:rPr>
              <a:t>у)</a:t>
            </a:r>
          </a:p>
          <a:p>
            <a:pPr marL="288000" indent="-288000" fontAlgn="auto">
              <a:lnSpc>
                <a:spcPct val="90000"/>
              </a:lnSpc>
              <a:spcAft>
                <a:spcPts val="0"/>
              </a:spcAft>
              <a:buFont typeface="Wingdings" pitchFamily="2" charset="2"/>
              <a:buNone/>
              <a:defRPr/>
            </a:pPr>
            <a:r>
              <a:rPr lang="ru-RU" sz="2600" b="1" dirty="0" smtClean="0">
                <a:cs typeface="Times New Roman" pitchFamily="18" charset="0"/>
              </a:rPr>
              <a:t>		</a:t>
            </a:r>
          </a:p>
          <a:p>
            <a:pPr marL="288000" indent="-288000" fontAlgn="auto">
              <a:spcAft>
                <a:spcPts val="0"/>
              </a:spcAft>
              <a:buFont typeface="Arial" pitchFamily="34" charset="0"/>
              <a:buChar char="•"/>
              <a:defRPr/>
            </a:pPr>
            <a:endParaRPr lang="ru-RU" dirty="0" smtClean="0"/>
          </a:p>
        </p:txBody>
      </p:sp>
      <p:sp>
        <p:nvSpPr>
          <p:cNvPr id="12292"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03350" y="0"/>
            <a:ext cx="7740650" cy="692150"/>
          </a:xfrm>
        </p:spPr>
        <p:txBody>
          <a:bodyPr/>
          <a:lstStyle/>
          <a:p>
            <a:r>
              <a:rPr lang="ru-RU" altLang="ru-RU" sz="3200" smtClean="0"/>
              <a:t>Структура теста основного исследования</a:t>
            </a:r>
            <a:endParaRPr lang="en-AU" altLang="ru-RU" sz="3200" smtClean="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smtClean="0">
              <a:solidFill>
                <a:schemeClr val="bg1"/>
              </a:solidFill>
            </a:endParaRPr>
          </a:p>
          <a:p>
            <a:pPr marL="648000" lvl="1" fontAlgn="auto">
              <a:spcAft>
                <a:spcPts val="0"/>
              </a:spcAft>
              <a:buFont typeface="Arial" pitchFamily="34" charset="0"/>
              <a:buNone/>
              <a:defRPr/>
            </a:pPr>
            <a:endParaRPr lang="en-GB" dirty="0" smtClean="0">
              <a:solidFill>
                <a:schemeClr val="bg1"/>
              </a:solidFill>
            </a:endParaRPr>
          </a:p>
        </p:txBody>
      </p:sp>
      <p:pic>
        <p:nvPicPr>
          <p:cNvPr id="13316" name="Picture 5" descr="MS_PB_desig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836613"/>
            <a:ext cx="58324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7021513" y="1484313"/>
            <a:ext cx="1152525" cy="295275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8" name="Rectangle 13"/>
          <p:cNvSpPr>
            <a:spLocks noChangeArrowheads="1"/>
          </p:cNvSpPr>
          <p:nvPr/>
        </p:nvSpPr>
        <p:spPr bwMode="auto">
          <a:xfrm>
            <a:off x="7958138" y="3068638"/>
            <a:ext cx="1077912" cy="288131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10" name="AutoShape 6"/>
          <p:cNvSpPr>
            <a:spLocks/>
          </p:cNvSpPr>
          <p:nvPr/>
        </p:nvSpPr>
        <p:spPr bwMode="auto">
          <a:xfrm>
            <a:off x="2125663" y="3141663"/>
            <a:ext cx="574675" cy="3240087"/>
          </a:xfrm>
          <a:prstGeom prst="leftBrace">
            <a:avLst>
              <a:gd name="adj1" fmla="val 116991"/>
              <a:gd name="adj2" fmla="val 50000"/>
            </a:avLst>
          </a:prstGeom>
          <a:solidFill>
            <a:srgbClr val="FF0000"/>
          </a:solidFill>
          <a:ln w="57150">
            <a:solidFill>
              <a:srgbClr val="FF0000"/>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altLang="ru-RU"/>
          </a:p>
        </p:txBody>
      </p:sp>
      <p:sp>
        <p:nvSpPr>
          <p:cNvPr id="9" name="AutoShape 7"/>
          <p:cNvSpPr>
            <a:spLocks/>
          </p:cNvSpPr>
          <p:nvPr/>
        </p:nvSpPr>
        <p:spPr bwMode="auto">
          <a:xfrm>
            <a:off x="2484438" y="1557338"/>
            <a:ext cx="504825" cy="2808287"/>
          </a:xfrm>
          <a:prstGeom prst="leftBrace">
            <a:avLst>
              <a:gd name="adj1" fmla="val 119267"/>
              <a:gd name="adj2" fmla="val 50000"/>
            </a:avLst>
          </a:prstGeom>
          <a:solidFill>
            <a:srgbClr val="3333FF"/>
          </a:solidFill>
          <a:ln w="57150">
            <a:solidFill>
              <a:srgbClr val="3333FF"/>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ru-RU" altLang="ru-RU">
              <a:solidFill>
                <a:srgbClr val="3333FF"/>
              </a:solidFill>
            </a:endParaRPr>
          </a:p>
        </p:txBody>
      </p:sp>
      <p:sp>
        <p:nvSpPr>
          <p:cNvPr id="12" name="AutoShape 5"/>
          <p:cNvSpPr>
            <a:spLocks noChangeArrowheads="1"/>
          </p:cNvSpPr>
          <p:nvPr/>
        </p:nvSpPr>
        <p:spPr bwMode="auto">
          <a:xfrm>
            <a:off x="357188" y="3857625"/>
            <a:ext cx="1619250" cy="2447925"/>
          </a:xfrm>
          <a:prstGeom prst="wedgeRectCallout">
            <a:avLst>
              <a:gd name="adj1" fmla="val 48361"/>
              <a:gd name="adj2" fmla="val -8292"/>
            </a:avLst>
          </a:prstGeom>
          <a:solidFill>
            <a:srgbClr val="FFFF99"/>
          </a:solidFill>
          <a:ln w="38100">
            <a:solidFill>
              <a:srgbClr val="FF33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ru-RU" altLang="ru-RU"/>
          </a:p>
          <a:p>
            <a:pPr algn="ctr"/>
            <a:r>
              <a:rPr lang="ru-RU" altLang="ru-RU"/>
              <a:t>Легкий набор тестовых буклетов 13</a:t>
            </a:r>
            <a:r>
              <a:rPr lang="en-AU" altLang="ru-RU"/>
              <a:t>:</a:t>
            </a:r>
          </a:p>
          <a:p>
            <a:pPr algn="ctr"/>
            <a:r>
              <a:rPr lang="ru-RU" altLang="ru-RU"/>
              <a:t>Тестовые буклеты</a:t>
            </a:r>
            <a:r>
              <a:rPr lang="en-AU" altLang="ru-RU"/>
              <a:t/>
            </a:r>
            <a:br>
              <a:rPr lang="en-AU" altLang="ru-RU"/>
            </a:br>
            <a:r>
              <a:rPr lang="en-AU" altLang="ru-RU"/>
              <a:t> 8 </a:t>
            </a:r>
            <a:r>
              <a:rPr lang="ru-RU" altLang="ru-RU"/>
              <a:t>-</a:t>
            </a:r>
            <a:r>
              <a:rPr lang="en-AU" altLang="ru-RU"/>
              <a:t> 13 </a:t>
            </a:r>
            <a:r>
              <a:rPr lang="ru-RU" altLang="ru-RU"/>
              <a:t>и</a:t>
            </a:r>
            <a:r>
              <a:rPr lang="en-AU" altLang="ru-RU"/>
              <a:t> </a:t>
            </a:r>
            <a:endParaRPr lang="ru-RU" altLang="ru-RU"/>
          </a:p>
          <a:p>
            <a:pPr algn="ctr"/>
            <a:r>
              <a:rPr lang="en-AU" altLang="ru-RU"/>
              <a:t>21 </a:t>
            </a:r>
            <a:r>
              <a:rPr lang="ru-RU" altLang="ru-RU"/>
              <a:t>-</a:t>
            </a:r>
            <a:r>
              <a:rPr lang="en-AU" altLang="ru-RU"/>
              <a:t> 27</a:t>
            </a:r>
            <a:endParaRPr lang="en-US" altLang="ru-RU"/>
          </a:p>
        </p:txBody>
      </p:sp>
      <p:sp>
        <p:nvSpPr>
          <p:cNvPr id="13" name="AutoShape 4"/>
          <p:cNvSpPr>
            <a:spLocks noChangeArrowheads="1"/>
          </p:cNvSpPr>
          <p:nvPr/>
        </p:nvSpPr>
        <p:spPr bwMode="auto">
          <a:xfrm>
            <a:off x="357188" y="1214438"/>
            <a:ext cx="1571625" cy="1873250"/>
          </a:xfrm>
          <a:prstGeom prst="wedgeRectCallout">
            <a:avLst>
              <a:gd name="adj1" fmla="val 49569"/>
              <a:gd name="adj2" fmla="val 16273"/>
            </a:avLst>
          </a:prstGeom>
          <a:solidFill>
            <a:srgbClr val="FFFF99"/>
          </a:solidFill>
          <a:ln w="38100">
            <a:solidFill>
              <a:srgbClr val="3333F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Стандартный набор тестовых буклетов 13</a:t>
            </a:r>
            <a:r>
              <a:rPr lang="en-AU" altLang="ru-RU"/>
              <a:t>: </a:t>
            </a:r>
            <a:r>
              <a:rPr lang="ru-RU" altLang="ru-RU"/>
              <a:t>Тестовые буклеты </a:t>
            </a:r>
            <a:r>
              <a:rPr lang="en-AU" altLang="ru-RU"/>
              <a:t>1</a:t>
            </a:r>
            <a:r>
              <a:rPr lang="ru-RU" altLang="ru-RU"/>
              <a:t>-</a:t>
            </a:r>
            <a:r>
              <a:rPr lang="en-AU" altLang="ru-RU"/>
              <a:t> </a:t>
            </a:r>
            <a:r>
              <a:rPr lang="ru-RU" altLang="ru-RU"/>
              <a:t>1</a:t>
            </a:r>
            <a:r>
              <a:rPr lang="en-AU" altLang="ru-RU"/>
              <a:t>3</a:t>
            </a:r>
            <a:endParaRPr lang="en-US" altLang="ru-RU"/>
          </a:p>
        </p:txBody>
      </p:sp>
      <p:sp>
        <p:nvSpPr>
          <p:cNvPr id="14" name="AutoShape 4"/>
          <p:cNvSpPr>
            <a:spLocks noChangeArrowheads="1"/>
          </p:cNvSpPr>
          <p:nvPr/>
        </p:nvSpPr>
        <p:spPr bwMode="auto">
          <a:xfrm>
            <a:off x="214313" y="1714500"/>
            <a:ext cx="1928812" cy="4357688"/>
          </a:xfrm>
          <a:prstGeom prst="wedgeRectCallout">
            <a:avLst>
              <a:gd name="adj1" fmla="val 48380"/>
              <a:gd name="adj2" fmla="val -10009"/>
            </a:avLst>
          </a:prstGeom>
          <a:solidFill>
            <a:srgbClr val="FFFF99"/>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AU" altLang="ru-RU" sz="2000"/>
              <a:t>21 </a:t>
            </a:r>
            <a:r>
              <a:rPr lang="ru-RU" altLang="ru-RU" sz="2000"/>
              <a:t>тестовый</a:t>
            </a:r>
            <a:r>
              <a:rPr lang="en-AU" altLang="ru-RU" sz="2000"/>
              <a:t> </a:t>
            </a:r>
            <a:r>
              <a:rPr lang="ru-RU" altLang="ru-RU" sz="2000"/>
              <a:t>буклет,</a:t>
            </a:r>
            <a:r>
              <a:rPr lang="en-AU" altLang="ru-RU" sz="2000"/>
              <a:t> </a:t>
            </a:r>
            <a:r>
              <a:rPr lang="ru-RU" altLang="ru-RU" sz="2000"/>
              <a:t>в том числе</a:t>
            </a:r>
            <a:r>
              <a:rPr lang="en-AU" altLang="ru-RU" sz="2000"/>
              <a:t> 20 </a:t>
            </a:r>
            <a:r>
              <a:rPr lang="ru-RU" altLang="ru-RU" sz="2000"/>
              <a:t>обычных</a:t>
            </a:r>
            <a:r>
              <a:rPr lang="en-AU" altLang="ru-RU" sz="2000"/>
              <a:t> </a:t>
            </a:r>
            <a:r>
              <a:rPr lang="ru-RU" altLang="ru-RU" sz="2000"/>
              <a:t>буклетов</a:t>
            </a:r>
            <a:r>
              <a:rPr lang="en-AU" altLang="ru-RU" sz="2000"/>
              <a:t>, </a:t>
            </a:r>
            <a:r>
              <a:rPr lang="ru-RU" altLang="ru-RU" sz="2000"/>
              <a:t>на выполнение заданий которых отводится</a:t>
            </a:r>
            <a:r>
              <a:rPr lang="en-AU" altLang="ru-RU" sz="2000"/>
              <a:t> </a:t>
            </a:r>
            <a:r>
              <a:rPr lang="ru-RU" altLang="ru-RU" sz="2000"/>
              <a:t>2 часа</a:t>
            </a:r>
            <a:r>
              <a:rPr lang="en-AU" altLang="ru-RU" sz="2000"/>
              <a:t> (</a:t>
            </a:r>
            <a:r>
              <a:rPr lang="ru-RU" altLang="ru-RU" sz="2000"/>
              <a:t>по 30 минут на каждый из четырех кластеров</a:t>
            </a:r>
            <a:r>
              <a:rPr lang="en-AU" altLang="ru-RU" sz="2000"/>
              <a:t>) …</a:t>
            </a:r>
            <a:endParaRPr lang="en-US" altLang="ru-RU" sz="2000"/>
          </a:p>
        </p:txBody>
      </p:sp>
      <p:sp>
        <p:nvSpPr>
          <p:cNvPr id="15" name="AutoShape 5"/>
          <p:cNvSpPr>
            <a:spLocks noChangeArrowheads="1"/>
          </p:cNvSpPr>
          <p:nvPr/>
        </p:nvSpPr>
        <p:spPr bwMode="auto">
          <a:xfrm>
            <a:off x="6948488" y="4076700"/>
            <a:ext cx="1835150" cy="2565400"/>
          </a:xfrm>
          <a:prstGeom prst="wedgeRectCallout">
            <a:avLst>
              <a:gd name="adj1" fmla="val -134718"/>
              <a:gd name="adj2" fmla="val 31787"/>
            </a:avLst>
          </a:prstGeom>
          <a:solidFill>
            <a:srgbClr val="CCFFFF"/>
          </a:solidFill>
          <a:ln w="28575">
            <a:solidFill>
              <a:srgbClr val="FF33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AU" altLang="ru-RU"/>
              <a:t>… </a:t>
            </a:r>
            <a:r>
              <a:rPr lang="ru-RU" altLang="ru-RU"/>
              <a:t>и один</a:t>
            </a:r>
            <a:r>
              <a:rPr lang="en-AU" altLang="ru-RU"/>
              <a:t> UH (“une heure” -  one-hour) </a:t>
            </a:r>
            <a:r>
              <a:rPr lang="ru-RU" altLang="ru-RU"/>
              <a:t>буклет</a:t>
            </a:r>
            <a:r>
              <a:rPr lang="en-AU" altLang="ru-RU"/>
              <a:t> </a:t>
            </a:r>
            <a:r>
              <a:rPr lang="ru-RU" altLang="ru-RU"/>
              <a:t>для обучащихся с ограниченными возможностями в развитии</a:t>
            </a:r>
            <a:endParaRPr lang="en-US" altLang="ru-RU"/>
          </a:p>
        </p:txBody>
      </p:sp>
      <p:sp>
        <p:nvSpPr>
          <p:cNvPr id="13325" name="Footer Placeholder 3"/>
          <p:cNvSpPr txBox="1">
            <a:spLocks/>
          </p:cNvSpPr>
          <p:nvPr/>
        </p:nvSpPr>
        <p:spPr bwMode="auto">
          <a:xfrm>
            <a:off x="1357313" y="6565900"/>
            <a:ext cx="60721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
        <p:nvSpPr>
          <p:cNvPr id="19" name="Прямоугольник 18"/>
          <p:cNvSpPr/>
          <p:nvPr/>
        </p:nvSpPr>
        <p:spPr>
          <a:xfrm>
            <a:off x="3071813" y="857250"/>
            <a:ext cx="785812" cy="642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endParaRPr lang="ru-RU" sz="1600" dirty="0">
              <a:solidFill>
                <a:schemeClr val="tx1"/>
              </a:solidFill>
            </a:endParaRPr>
          </a:p>
        </p:txBody>
      </p:sp>
      <p:sp>
        <p:nvSpPr>
          <p:cNvPr id="20" name="Прямоугольник 19"/>
          <p:cNvSpPr/>
          <p:nvPr/>
        </p:nvSpPr>
        <p:spPr>
          <a:xfrm>
            <a:off x="3857625" y="857250"/>
            <a:ext cx="3286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endParaRPr lang="ru-RU" dirty="0">
              <a:solidFill>
                <a:schemeClr val="tx1"/>
              </a:solidFill>
            </a:endParaRPr>
          </a:p>
        </p:txBody>
      </p:sp>
      <p:sp>
        <p:nvSpPr>
          <p:cNvPr id="21" name="Прямоугольник 20"/>
          <p:cNvSpPr/>
          <p:nvPr/>
        </p:nvSpPr>
        <p:spPr>
          <a:xfrm>
            <a:off x="7072313" y="857250"/>
            <a:ext cx="1000125" cy="6429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solidFill>
                  <a:schemeClr val="tx1"/>
                </a:solidFill>
              </a:rPr>
              <a:t>Стандартный набор</a:t>
            </a:r>
            <a:endParaRPr lang="ru-RU" sz="1100" b="1" dirty="0">
              <a:solidFill>
                <a:schemeClr val="tx1"/>
              </a:solidFill>
            </a:endParaRPr>
          </a:p>
        </p:txBody>
      </p:sp>
      <p:sp>
        <p:nvSpPr>
          <p:cNvPr id="22" name="Прямоугольник 21"/>
          <p:cNvSpPr/>
          <p:nvPr/>
        </p:nvSpPr>
        <p:spPr>
          <a:xfrm>
            <a:off x="8072438" y="857250"/>
            <a:ext cx="785812" cy="6429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endParaRPr lang="ru-RU" sz="12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grpId="1"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ppt_x"/>
                                          </p:val>
                                        </p:tav>
                                      </p:tavLst>
                                    </p:anim>
                                    <p:anim calcmode="lin" valueType="num">
                                      <p:cBhvr additive="base">
                                        <p:cTn id="61" dur="500"/>
                                        <p:tgtEl>
                                          <p:spTgt spid="7"/>
                                        </p:tgtEl>
                                        <p:attrNameLst>
                                          <p:attrName>ppt_y</p:attrName>
                                        </p:attrNameLst>
                                      </p:cBhvr>
                                      <p:tavLst>
                                        <p:tav tm="0">
                                          <p:val>
                                            <p:strVal val="ppt_y"/>
                                          </p:val>
                                        </p:tav>
                                        <p:tav tm="100000">
                                          <p:val>
                                            <p:strVal val="1+ppt_h/2"/>
                                          </p:val>
                                        </p:tav>
                                      </p:tavLst>
                                    </p:anim>
                                    <p:set>
                                      <p:cBhvr>
                                        <p:cTn id="62" dur="1" fill="hold">
                                          <p:stCondLst>
                                            <p:cond delay="499"/>
                                          </p:stCondLst>
                                        </p:cTn>
                                        <p:tgtEl>
                                          <p:spTgt spid="7"/>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8"/>
                                        </p:tgtEl>
                                        <p:attrNameLst>
                                          <p:attrName>ppt_x</p:attrName>
                                        </p:attrNameLst>
                                      </p:cBhvr>
                                      <p:tavLst>
                                        <p:tav tm="0">
                                          <p:val>
                                            <p:strVal val="ppt_x"/>
                                          </p:val>
                                        </p:tav>
                                        <p:tav tm="100000">
                                          <p:val>
                                            <p:strVal val="ppt_x"/>
                                          </p:val>
                                        </p:tav>
                                      </p:tavLst>
                                    </p:anim>
                                    <p:anim calcmode="lin" valueType="num">
                                      <p:cBhvr additive="base">
                                        <p:cTn id="65" dur="500"/>
                                        <p:tgtEl>
                                          <p:spTgt spid="8"/>
                                        </p:tgtEl>
                                        <p:attrNameLst>
                                          <p:attrName>ppt_y</p:attrName>
                                        </p:attrNameLst>
                                      </p:cBhvr>
                                      <p:tavLst>
                                        <p:tav tm="0">
                                          <p:val>
                                            <p:strVal val="ppt_y"/>
                                          </p:val>
                                        </p:tav>
                                        <p:tav tm="100000">
                                          <p:val>
                                            <p:strVal val="1+ppt_h/2"/>
                                          </p:val>
                                        </p:tav>
                                      </p:tavLst>
                                    </p:anim>
                                    <p:set>
                                      <p:cBhvr>
                                        <p:cTn id="66" dur="1" fill="hold">
                                          <p:stCondLst>
                                            <p:cond delay="499"/>
                                          </p:stCondLst>
                                        </p:cTn>
                                        <p:tgtEl>
                                          <p:spTgt spid="8"/>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0"/>
                                        </p:tgtEl>
                                        <p:attrNameLst>
                                          <p:attrName>ppt_x</p:attrName>
                                        </p:attrNameLst>
                                      </p:cBhvr>
                                      <p:tavLst>
                                        <p:tav tm="0">
                                          <p:val>
                                            <p:strVal val="ppt_x"/>
                                          </p:val>
                                        </p:tav>
                                        <p:tav tm="100000">
                                          <p:val>
                                            <p:strVal val="ppt_x"/>
                                          </p:val>
                                        </p:tav>
                                      </p:tavLst>
                                    </p:anim>
                                    <p:anim calcmode="lin" valueType="num">
                                      <p:cBhvr additive="base">
                                        <p:cTn id="69" dur="500"/>
                                        <p:tgtEl>
                                          <p:spTgt spid="10"/>
                                        </p:tgtEl>
                                        <p:attrNameLst>
                                          <p:attrName>ppt_y</p:attrName>
                                        </p:attrNameLst>
                                      </p:cBhvr>
                                      <p:tavLst>
                                        <p:tav tm="0">
                                          <p:val>
                                            <p:strVal val="ppt_y"/>
                                          </p:val>
                                        </p:tav>
                                        <p:tav tm="100000">
                                          <p:val>
                                            <p:strVal val="1+ppt_h/2"/>
                                          </p:val>
                                        </p:tav>
                                      </p:tavLst>
                                    </p:anim>
                                    <p:set>
                                      <p:cBhvr>
                                        <p:cTn id="70" dur="1" fill="hold">
                                          <p:stCondLst>
                                            <p:cond delay="499"/>
                                          </p:stCondLst>
                                        </p:cTn>
                                        <p:tgtEl>
                                          <p:spTgt spid="10"/>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285750"/>
            <a:ext cx="7740650" cy="692150"/>
          </a:xfrm>
        </p:spPr>
        <p:txBody>
          <a:bodyPr rtlCol="0">
            <a:normAutofit fontScale="90000"/>
          </a:bodyPr>
          <a:lstStyle/>
          <a:p>
            <a:pPr fontAlgn="auto">
              <a:spcAft>
                <a:spcPts val="0"/>
              </a:spcAft>
              <a:defRPr/>
            </a:pPr>
            <a:r>
              <a:rPr lang="ru-RU" dirty="0" smtClean="0"/>
              <a:t>Отличие стандартного набора           от легких тестовых буклетов</a:t>
            </a:r>
            <a:endParaRPr lang="en-AU" dirty="0"/>
          </a:p>
        </p:txBody>
      </p:sp>
      <p:sp>
        <p:nvSpPr>
          <p:cNvPr id="3" name="Content Placeholder 2"/>
          <p:cNvSpPr>
            <a:spLocks noGrp="1"/>
          </p:cNvSpPr>
          <p:nvPr>
            <p:ph idx="1"/>
          </p:nvPr>
        </p:nvSpPr>
        <p:spPr>
          <a:xfrm>
            <a:off x="1403350" y="1785938"/>
            <a:ext cx="7740650" cy="3786187"/>
          </a:xfrm>
        </p:spPr>
        <p:txBody>
          <a:bodyPr rtlCol="0">
            <a:normAutofit fontScale="92500" lnSpcReduction="10000"/>
          </a:bodyPr>
          <a:lstStyle/>
          <a:p>
            <a:pPr marL="288000" lvl="1" indent="-288000" fontAlgn="auto">
              <a:spcAft>
                <a:spcPts val="0"/>
              </a:spcAft>
              <a:buFont typeface="Arial" pitchFamily="34" charset="0"/>
              <a:buNone/>
              <a:defRPr/>
            </a:pPr>
            <a:endParaRPr lang="en-AU" b="1" dirty="0" smtClean="0">
              <a:solidFill>
                <a:schemeClr val="bg1"/>
              </a:solidFill>
              <a:latin typeface="+mj-lt"/>
              <a:ea typeface="+mj-ea"/>
              <a:cs typeface="+mj-cs"/>
            </a:endParaRPr>
          </a:p>
          <a:p>
            <a:pPr marL="514350" lvl="1" indent="-514350" fontAlgn="auto">
              <a:spcAft>
                <a:spcPts val="0"/>
              </a:spcAft>
              <a:buFont typeface="Wingdings" pitchFamily="2" charset="2"/>
              <a:buChar char="q"/>
              <a:defRPr/>
            </a:pPr>
            <a:r>
              <a:rPr lang="ru-RU" b="1" dirty="0" smtClean="0">
                <a:solidFill>
                  <a:srgbClr val="FF0000"/>
                </a:solidFill>
              </a:rPr>
              <a:t>СТАНДАРТНЫЙ НАБОР</a:t>
            </a:r>
            <a:r>
              <a:rPr lang="en-AU" dirty="0" smtClean="0"/>
              <a:t>:</a:t>
            </a:r>
          </a:p>
          <a:p>
            <a:pPr marL="514350" lvl="1" indent="-514350" fontAlgn="auto">
              <a:spcAft>
                <a:spcPts val="0"/>
              </a:spcAft>
              <a:buFont typeface="Wingdings" pitchFamily="2" charset="2"/>
              <a:buChar char="ü"/>
              <a:defRPr/>
            </a:pPr>
            <a:r>
              <a:rPr lang="ru-RU" dirty="0" smtClean="0"/>
              <a:t>Страны которые получили 480 баллов или больше по чтению в </a:t>
            </a:r>
            <a:r>
              <a:rPr lang="en-GB" dirty="0" smtClean="0"/>
              <a:t>PISA 2009</a:t>
            </a:r>
            <a:endParaRPr lang="ru-RU" dirty="0" smtClean="0"/>
          </a:p>
          <a:p>
            <a:pPr marL="514350" lvl="1" indent="-514350" fontAlgn="auto">
              <a:spcAft>
                <a:spcPts val="0"/>
              </a:spcAft>
              <a:buFont typeface="Wingdings" pitchFamily="2" charset="2"/>
              <a:buChar char="ü"/>
              <a:defRPr/>
            </a:pPr>
            <a:endParaRPr lang="ru-RU" dirty="0" smtClean="0"/>
          </a:p>
          <a:p>
            <a:pPr marL="514350" lvl="1" indent="-514350" fontAlgn="auto">
              <a:spcAft>
                <a:spcPts val="0"/>
              </a:spcAft>
              <a:buFont typeface="Arial" pitchFamily="34" charset="0"/>
              <a:buNone/>
              <a:defRPr/>
            </a:pPr>
            <a:endParaRPr lang="en-GB" dirty="0" smtClean="0"/>
          </a:p>
          <a:p>
            <a:pPr marL="514350" lvl="1" indent="-514350" fontAlgn="auto">
              <a:spcAft>
                <a:spcPts val="0"/>
              </a:spcAft>
              <a:buFont typeface="Wingdings" pitchFamily="2" charset="2"/>
              <a:buChar char="q"/>
              <a:defRPr/>
            </a:pPr>
            <a:r>
              <a:rPr lang="ru-RU" u="sng" dirty="0" smtClean="0"/>
              <a:t>ВЫБОР</a:t>
            </a:r>
            <a:r>
              <a:rPr lang="en-GB" dirty="0" smtClean="0"/>
              <a:t> </a:t>
            </a:r>
            <a:r>
              <a:rPr lang="ru-RU" b="1" dirty="0" smtClean="0">
                <a:solidFill>
                  <a:srgbClr val="FF0000"/>
                </a:solidFill>
              </a:rPr>
              <a:t>СТАНДАРТНОГО</a:t>
            </a:r>
            <a:r>
              <a:rPr lang="ru-RU" dirty="0" smtClean="0"/>
              <a:t> или </a:t>
            </a:r>
            <a:r>
              <a:rPr lang="ru-RU" b="1" dirty="0" smtClean="0">
                <a:solidFill>
                  <a:srgbClr val="006600"/>
                </a:solidFill>
              </a:rPr>
              <a:t>ЛЕГКОГО НАБОРА</a:t>
            </a:r>
            <a:r>
              <a:rPr lang="en-GB" dirty="0" smtClean="0"/>
              <a:t>:</a:t>
            </a:r>
          </a:p>
          <a:p>
            <a:pPr marL="514350" lvl="1" indent="-514350" fontAlgn="auto">
              <a:spcAft>
                <a:spcPts val="0"/>
              </a:spcAft>
              <a:buFont typeface="Wingdings" pitchFamily="2" charset="2"/>
              <a:buChar char="ü"/>
              <a:defRPr/>
            </a:pPr>
            <a:r>
              <a:rPr lang="ru-RU" dirty="0" smtClean="0"/>
              <a:t>Страны которые получили 480 баллов или меньше по чтению в </a:t>
            </a:r>
            <a:r>
              <a:rPr lang="en-GB" dirty="0" smtClean="0"/>
              <a:t>PISA 2009</a:t>
            </a:r>
            <a:endParaRPr lang="ru-RU" dirty="0" smtClean="0"/>
          </a:p>
          <a:p>
            <a:pPr marL="514350" lvl="1" indent="-514350" fontAlgn="auto">
              <a:spcAft>
                <a:spcPts val="0"/>
              </a:spcAft>
              <a:buFont typeface="Wingdings" pitchFamily="2" charset="2"/>
              <a:buChar char="ü"/>
              <a:defRPr/>
            </a:pPr>
            <a:endParaRPr lang="en-GB" dirty="0" smtClean="0"/>
          </a:p>
        </p:txBody>
      </p:sp>
      <p:sp>
        <p:nvSpPr>
          <p:cNvPr id="14340"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3350" y="0"/>
            <a:ext cx="7740650" cy="692150"/>
          </a:xfrm>
        </p:spPr>
        <p:txBody>
          <a:bodyPr/>
          <a:lstStyle/>
          <a:p>
            <a:r>
              <a:rPr lang="ru-RU" altLang="ru-RU" sz="3200" smtClean="0"/>
              <a:t>Структура теста основного исследования</a:t>
            </a:r>
            <a:endParaRPr lang="en-AU" altLang="ru-RU" sz="3200" smtClean="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smtClean="0">
              <a:solidFill>
                <a:schemeClr val="bg1"/>
              </a:solidFill>
            </a:endParaRPr>
          </a:p>
          <a:p>
            <a:pPr marL="648000" lvl="1" fontAlgn="auto">
              <a:spcAft>
                <a:spcPts val="0"/>
              </a:spcAft>
              <a:buFont typeface="Arial" pitchFamily="34" charset="0"/>
              <a:buNone/>
              <a:defRPr/>
            </a:pPr>
            <a:endParaRPr lang="en-GB" dirty="0" smtClean="0">
              <a:solidFill>
                <a:schemeClr val="bg1"/>
              </a:solidFill>
            </a:endParaRPr>
          </a:p>
        </p:txBody>
      </p:sp>
      <p:pic>
        <p:nvPicPr>
          <p:cNvPr id="15364" name="Picture 6" descr="MS_PB_desig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765175"/>
            <a:ext cx="6481763"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051720" y="3861048"/>
            <a:ext cx="4608512" cy="288032"/>
          </a:xfrm>
          <a:prstGeom prst="roundRect">
            <a:avLst/>
          </a:prstGeom>
          <a:noFill/>
          <a:ln w="76200">
            <a:solidFill>
              <a:srgbClr val="FF0000"/>
            </a:solidFill>
          </a:ln>
          <a:effectLst>
            <a:glow rad="1016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AutoShape 4"/>
          <p:cNvSpPr>
            <a:spLocks noChangeArrowheads="1"/>
          </p:cNvSpPr>
          <p:nvPr/>
        </p:nvSpPr>
        <p:spPr bwMode="auto">
          <a:xfrm>
            <a:off x="142875" y="1071563"/>
            <a:ext cx="1835150" cy="2928937"/>
          </a:xfrm>
          <a:prstGeom prst="wedgeRectCallout">
            <a:avLst>
              <a:gd name="adj1" fmla="val 46713"/>
              <a:gd name="adj2" fmla="val 17755"/>
            </a:avLst>
          </a:prstGeom>
          <a:ln w="38100">
            <a:headEnd/>
            <a:tailEnd/>
          </a:ln>
        </p:spPr>
        <p:style>
          <a:lnRef idx="2">
            <a:schemeClr val="accent2"/>
          </a:lnRef>
          <a:fillRef idx="1">
            <a:schemeClr val="lt1"/>
          </a:fillRef>
          <a:effectRef idx="0">
            <a:schemeClr val="accent2"/>
          </a:effectRef>
          <a:fontRef idx="minor">
            <a:schemeClr val="dk1"/>
          </a:fontRef>
        </p:style>
        <p:txBody>
          <a:bodyPr/>
          <a:lstStyle/>
          <a:p>
            <a:pPr algn="ctr" fontAlgn="auto">
              <a:spcBef>
                <a:spcPts val="0"/>
              </a:spcBef>
              <a:spcAft>
                <a:spcPts val="0"/>
              </a:spcAft>
              <a:defRPr/>
            </a:pPr>
            <a:r>
              <a:rPr lang="ru-RU" sz="2200" dirty="0"/>
              <a:t>Обычные 2-х часовые тестовые буклеты  составлены из 9 кластеров по математике</a:t>
            </a:r>
            <a:r>
              <a:rPr lang="en-AU" sz="2200" dirty="0"/>
              <a:t>,  </a:t>
            </a:r>
            <a:endParaRPr lang="en-US" sz="2200" dirty="0"/>
          </a:p>
        </p:txBody>
      </p:sp>
      <p:sp>
        <p:nvSpPr>
          <p:cNvPr id="10" name="Oval 9"/>
          <p:cNvSpPr/>
          <p:nvPr/>
        </p:nvSpPr>
        <p:spPr>
          <a:xfrm>
            <a:off x="3851275" y="24923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1" name="Oval 10"/>
          <p:cNvSpPr/>
          <p:nvPr/>
        </p:nvSpPr>
        <p:spPr>
          <a:xfrm>
            <a:off x="5724525" y="18446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2" name="Oval 11"/>
          <p:cNvSpPr/>
          <p:nvPr/>
        </p:nvSpPr>
        <p:spPr>
          <a:xfrm>
            <a:off x="4787900" y="29241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3" name="Oval 12"/>
          <p:cNvSpPr/>
          <p:nvPr/>
        </p:nvSpPr>
        <p:spPr>
          <a:xfrm>
            <a:off x="2987675" y="14128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4" name="Oval 13"/>
          <p:cNvSpPr/>
          <p:nvPr/>
        </p:nvSpPr>
        <p:spPr>
          <a:xfrm>
            <a:off x="3851275" y="4724400"/>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5" name="Oval 14"/>
          <p:cNvSpPr/>
          <p:nvPr/>
        </p:nvSpPr>
        <p:spPr>
          <a:xfrm>
            <a:off x="3851275" y="1844675"/>
            <a:ext cx="7921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6" name="Oval 15"/>
          <p:cNvSpPr/>
          <p:nvPr/>
        </p:nvSpPr>
        <p:spPr>
          <a:xfrm>
            <a:off x="4716463" y="2276475"/>
            <a:ext cx="792162"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7" name="Oval 16"/>
          <p:cNvSpPr/>
          <p:nvPr/>
        </p:nvSpPr>
        <p:spPr>
          <a:xfrm>
            <a:off x="4716463" y="4508500"/>
            <a:ext cx="792162"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8" name="Oval 17"/>
          <p:cNvSpPr/>
          <p:nvPr/>
        </p:nvSpPr>
        <p:spPr>
          <a:xfrm>
            <a:off x="4716463" y="1628775"/>
            <a:ext cx="792162"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0" name="AutoShape 4"/>
          <p:cNvSpPr>
            <a:spLocks noChangeArrowheads="1"/>
          </p:cNvSpPr>
          <p:nvPr/>
        </p:nvSpPr>
        <p:spPr bwMode="auto">
          <a:xfrm>
            <a:off x="142844" y="2714620"/>
            <a:ext cx="1835150" cy="1928826"/>
          </a:xfrm>
          <a:prstGeom prst="wedgeRectCallout">
            <a:avLst>
              <a:gd name="adj1" fmla="val 46713"/>
              <a:gd name="adj2" fmla="val 17755"/>
            </a:avLst>
          </a:prstGeom>
          <a:ln w="38100">
            <a:headEnd/>
            <a:tailEnd/>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pPr algn="ctr" fontAlgn="auto">
              <a:spcBef>
                <a:spcPts val="0"/>
              </a:spcBef>
              <a:spcAft>
                <a:spcPts val="0"/>
              </a:spcAft>
              <a:defRPr/>
            </a:pPr>
            <a:r>
              <a:rPr lang="ru-RU" sz="2000" dirty="0"/>
              <a:t>12 тестовый буклет</a:t>
            </a:r>
            <a:r>
              <a:rPr lang="en-AU" sz="2000" dirty="0"/>
              <a:t> </a:t>
            </a:r>
            <a:r>
              <a:rPr lang="ru-RU" sz="2000" dirty="0"/>
              <a:t>состоит только из старых заданий</a:t>
            </a:r>
            <a:r>
              <a:rPr lang="en-AU" sz="2000" dirty="0"/>
              <a:t> PISA 2009.</a:t>
            </a:r>
            <a:endParaRPr lang="en-US" sz="2000" dirty="0"/>
          </a:p>
        </p:txBody>
      </p:sp>
      <p:sp>
        <p:nvSpPr>
          <p:cNvPr id="22" name="AutoShape 18"/>
          <p:cNvSpPr>
            <a:spLocks noChangeArrowheads="1"/>
          </p:cNvSpPr>
          <p:nvPr/>
        </p:nvSpPr>
        <p:spPr bwMode="auto">
          <a:xfrm>
            <a:off x="142875" y="4286250"/>
            <a:ext cx="1835150" cy="857250"/>
          </a:xfrm>
          <a:prstGeom prst="wedgeRectCallout">
            <a:avLst>
              <a:gd name="adj1" fmla="val 46194"/>
              <a:gd name="adj2" fmla="val -32231"/>
            </a:avLst>
          </a:prstGeom>
          <a:ln w="38100">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ru-RU" dirty="0"/>
              <a:t>и</a:t>
            </a:r>
            <a:r>
              <a:rPr lang="en-AU" dirty="0"/>
              <a:t> </a:t>
            </a:r>
            <a:r>
              <a:rPr lang="en-AU" dirty="0"/>
              <a:t>3 </a:t>
            </a:r>
            <a:r>
              <a:rPr lang="ru-RU" dirty="0"/>
              <a:t>кластера по естествознанию</a:t>
            </a:r>
            <a:r>
              <a:rPr lang="en-AU" dirty="0"/>
              <a:t>,</a:t>
            </a:r>
            <a:endParaRPr lang="en-US" dirty="0"/>
          </a:p>
        </p:txBody>
      </p:sp>
      <p:sp>
        <p:nvSpPr>
          <p:cNvPr id="23" name="Oval 22"/>
          <p:cNvSpPr/>
          <p:nvPr/>
        </p:nvSpPr>
        <p:spPr>
          <a:xfrm>
            <a:off x="5580063" y="2852738"/>
            <a:ext cx="936625" cy="50482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4" name="Oval 23"/>
          <p:cNvSpPr/>
          <p:nvPr/>
        </p:nvSpPr>
        <p:spPr>
          <a:xfrm>
            <a:off x="2916238" y="2852738"/>
            <a:ext cx="935037" cy="50482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5" name="Oval 24"/>
          <p:cNvSpPr/>
          <p:nvPr/>
        </p:nvSpPr>
        <p:spPr>
          <a:xfrm>
            <a:off x="4643438" y="3284538"/>
            <a:ext cx="936625" cy="50482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7" name="AutoShape 23"/>
          <p:cNvSpPr>
            <a:spLocks noChangeArrowheads="1"/>
          </p:cNvSpPr>
          <p:nvPr/>
        </p:nvSpPr>
        <p:spPr bwMode="auto">
          <a:xfrm>
            <a:off x="142875" y="5429250"/>
            <a:ext cx="1835150" cy="1079500"/>
          </a:xfrm>
          <a:prstGeom prst="wedgeRectCallout">
            <a:avLst>
              <a:gd name="adj1" fmla="val 49310"/>
              <a:gd name="adj2" fmla="val -18991"/>
            </a:avLst>
          </a:prstGeom>
          <a:ln w="38100">
            <a:solidFill>
              <a:srgbClr val="00B050"/>
            </a:solidFill>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ru-RU" sz="2000" dirty="0"/>
              <a:t>и</a:t>
            </a:r>
            <a:r>
              <a:rPr lang="en-AU" sz="2000" dirty="0"/>
              <a:t> </a:t>
            </a:r>
            <a:r>
              <a:rPr lang="en-AU" sz="2000" dirty="0"/>
              <a:t>3 </a:t>
            </a:r>
            <a:r>
              <a:rPr lang="ru-RU" sz="2000" dirty="0"/>
              <a:t>кластера по чтению</a:t>
            </a:r>
            <a:r>
              <a:rPr lang="en-AU" sz="2000" dirty="0"/>
              <a:t>. </a:t>
            </a:r>
            <a:endParaRPr lang="en-US" sz="2000" dirty="0"/>
          </a:p>
        </p:txBody>
      </p:sp>
      <p:sp>
        <p:nvSpPr>
          <p:cNvPr id="28" name="Rounded Rectangle 27"/>
          <p:cNvSpPr/>
          <p:nvPr/>
        </p:nvSpPr>
        <p:spPr>
          <a:xfrm>
            <a:off x="4643438" y="4941888"/>
            <a:ext cx="936625" cy="28733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9" name="Rounded Rectangle 28"/>
          <p:cNvSpPr/>
          <p:nvPr/>
        </p:nvSpPr>
        <p:spPr>
          <a:xfrm>
            <a:off x="5651500" y="4508500"/>
            <a:ext cx="936625" cy="28892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0" name="Rounded Rectangle 29"/>
          <p:cNvSpPr/>
          <p:nvPr/>
        </p:nvSpPr>
        <p:spPr>
          <a:xfrm>
            <a:off x="2916238" y="1844675"/>
            <a:ext cx="935037" cy="28892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2" name="Прямоугольник 31"/>
          <p:cNvSpPr/>
          <p:nvPr/>
        </p:nvSpPr>
        <p:spPr>
          <a:xfrm>
            <a:off x="2071688" y="785813"/>
            <a:ext cx="857250" cy="6429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endParaRPr lang="ru-RU" sz="1600" dirty="0">
              <a:solidFill>
                <a:schemeClr val="tx1"/>
              </a:solidFill>
            </a:endParaRPr>
          </a:p>
        </p:txBody>
      </p:sp>
      <p:sp>
        <p:nvSpPr>
          <p:cNvPr id="33" name="Прямоугольник 32"/>
          <p:cNvSpPr/>
          <p:nvPr/>
        </p:nvSpPr>
        <p:spPr>
          <a:xfrm>
            <a:off x="2928938" y="785813"/>
            <a:ext cx="3643312"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endParaRPr lang="ru-RU" dirty="0">
              <a:solidFill>
                <a:schemeClr val="tx1"/>
              </a:solidFill>
            </a:endParaRPr>
          </a:p>
        </p:txBody>
      </p:sp>
      <p:sp>
        <p:nvSpPr>
          <p:cNvPr id="34" name="Прямоугольник 33"/>
          <p:cNvSpPr/>
          <p:nvPr/>
        </p:nvSpPr>
        <p:spPr>
          <a:xfrm>
            <a:off x="6572250" y="785813"/>
            <a:ext cx="1071563" cy="6429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Стандартный набор</a:t>
            </a:r>
            <a:endParaRPr lang="ru-RU" sz="1200" b="1" dirty="0">
              <a:solidFill>
                <a:schemeClr val="tx1"/>
              </a:solidFill>
            </a:endParaRPr>
          </a:p>
        </p:txBody>
      </p:sp>
      <p:sp>
        <p:nvSpPr>
          <p:cNvPr id="35" name="Прямоугольник 34"/>
          <p:cNvSpPr/>
          <p:nvPr/>
        </p:nvSpPr>
        <p:spPr>
          <a:xfrm>
            <a:off x="7643813" y="785813"/>
            <a:ext cx="857250" cy="6429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endParaRPr lang="ru-RU" sz="1200" b="1" dirty="0">
              <a:solidFill>
                <a:schemeClr val="tx1"/>
              </a:solidFill>
            </a:endParaRPr>
          </a:p>
        </p:txBody>
      </p:sp>
      <p:sp>
        <p:nvSpPr>
          <p:cNvPr id="15393"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3000" accel="50000" decel="50000" autoRev="1" fill="hold" nodeType="clickEffect">
                                  <p:stCondLst>
                                    <p:cond delay="0"/>
                                  </p:stCondLst>
                                  <p:childTnLst>
                                    <p:animScale>
                                      <p:cBhvr>
                                        <p:cTn id="6" dur="500" fill="hold"/>
                                        <p:tgtEl>
                                          <p:spTgt spid="8"/>
                                        </p:tgtEl>
                                      </p:cBhvr>
                                      <p:by x="110000" y="110000"/>
                                    </p:animScale>
                                  </p:childTnLst>
                                </p:cTn>
                              </p:par>
                              <p:par>
                                <p:cTn id="7" presetID="2" presetClass="entr" presetSubtype="4"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500" fill="hold"/>
                                        <p:tgtEl>
                                          <p:spTgt spid="20"/>
                                        </p:tgtEl>
                                        <p:attrNameLst>
                                          <p:attrName>ppt_x</p:attrName>
                                        </p:attrNameLst>
                                      </p:cBhvr>
                                      <p:tavLst>
                                        <p:tav tm="0">
                                          <p:val>
                                            <p:strVal val="#ppt_x"/>
                                          </p:val>
                                        </p:tav>
                                        <p:tav tm="100000">
                                          <p:val>
                                            <p:strVal val="#ppt_x"/>
                                          </p:val>
                                        </p:tav>
                                      </p:tavLst>
                                    </p:anim>
                                    <p:anim calcmode="lin" valueType="num">
                                      <p:cBhvr additive="base">
                                        <p:cTn id="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20"/>
                                        </p:tgtEl>
                                      </p:cBhvr>
                                    </p:animEffect>
                                    <p:set>
                                      <p:cBhvr>
                                        <p:cTn id="18" dur="1" fill="hold">
                                          <p:stCondLst>
                                            <p:cond delay="1999"/>
                                          </p:stCondLst>
                                        </p:cTn>
                                        <p:tgtEl>
                                          <p:spTgt spid="2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grpId="1" nodeType="clickEffect">
                                  <p:stCondLst>
                                    <p:cond delay="0"/>
                                  </p:stCondLst>
                                  <p:childTnLst>
                                    <p:animEffect transition="out" filter="fade">
                                      <p:cBhvr>
                                        <p:cTn id="111" dur="2000"/>
                                        <p:tgtEl>
                                          <p:spTgt spid="9"/>
                                        </p:tgtEl>
                                      </p:cBhvr>
                                    </p:animEffect>
                                    <p:set>
                                      <p:cBhvr>
                                        <p:cTn id="112" dur="1" fill="hold">
                                          <p:stCondLst>
                                            <p:cond delay="1999"/>
                                          </p:stCondLst>
                                        </p:cTn>
                                        <p:tgtEl>
                                          <p:spTgt spid="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22"/>
                                        </p:tgtEl>
                                      </p:cBhvr>
                                    </p:animEffect>
                                    <p:set>
                                      <p:cBhvr>
                                        <p:cTn id="115" dur="1" fill="hold">
                                          <p:stCondLst>
                                            <p:cond delay="1999"/>
                                          </p:stCondLst>
                                        </p:cTn>
                                        <p:tgtEl>
                                          <p:spTgt spid="2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2000"/>
                                        <p:tgtEl>
                                          <p:spTgt spid="27"/>
                                        </p:tgtEl>
                                      </p:cBhvr>
                                    </p:animEffect>
                                    <p:set>
                                      <p:cBhvr>
                                        <p:cTn id="118" dur="1" fill="hold">
                                          <p:stCondLst>
                                            <p:cond delay="1999"/>
                                          </p:stCondLst>
                                        </p:cTn>
                                        <p:tgtEl>
                                          <p:spTgt spid="27"/>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2000"/>
                                        <p:tgtEl>
                                          <p:spTgt spid="14"/>
                                        </p:tgtEl>
                                      </p:cBhvr>
                                    </p:animEffect>
                                    <p:set>
                                      <p:cBhvr>
                                        <p:cTn id="121" dur="1" fill="hold">
                                          <p:stCondLst>
                                            <p:cond delay="1999"/>
                                          </p:stCondLst>
                                        </p:cTn>
                                        <p:tgtEl>
                                          <p:spTgt spid="14"/>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2000"/>
                                        <p:tgtEl>
                                          <p:spTgt spid="28"/>
                                        </p:tgtEl>
                                      </p:cBhvr>
                                    </p:animEffect>
                                    <p:set>
                                      <p:cBhvr>
                                        <p:cTn id="124" dur="1" fill="hold">
                                          <p:stCondLst>
                                            <p:cond delay="1999"/>
                                          </p:stCondLst>
                                        </p:cTn>
                                        <p:tgtEl>
                                          <p:spTgt spid="28"/>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2000"/>
                                        <p:tgtEl>
                                          <p:spTgt spid="17"/>
                                        </p:tgtEl>
                                      </p:cBhvr>
                                    </p:animEffect>
                                    <p:set>
                                      <p:cBhvr>
                                        <p:cTn id="127" dur="1" fill="hold">
                                          <p:stCondLst>
                                            <p:cond delay="1999"/>
                                          </p:stCondLst>
                                        </p:cTn>
                                        <p:tgtEl>
                                          <p:spTgt spid="1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29"/>
                                        </p:tgtEl>
                                      </p:cBhvr>
                                    </p:animEffect>
                                    <p:set>
                                      <p:cBhvr>
                                        <p:cTn id="130" dur="1" fill="hold">
                                          <p:stCondLst>
                                            <p:cond delay="1999"/>
                                          </p:stCondLst>
                                        </p:cTn>
                                        <p:tgtEl>
                                          <p:spTgt spid="2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25"/>
                                        </p:tgtEl>
                                      </p:cBhvr>
                                    </p:animEffect>
                                    <p:set>
                                      <p:cBhvr>
                                        <p:cTn id="133" dur="1" fill="hold">
                                          <p:stCondLst>
                                            <p:cond delay="1999"/>
                                          </p:stCondLst>
                                        </p:cTn>
                                        <p:tgtEl>
                                          <p:spTgt spid="25"/>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12"/>
                                        </p:tgtEl>
                                      </p:cBhvr>
                                    </p:animEffect>
                                    <p:set>
                                      <p:cBhvr>
                                        <p:cTn id="136" dur="1" fill="hold">
                                          <p:stCondLst>
                                            <p:cond delay="1999"/>
                                          </p:stCondLst>
                                        </p:cTn>
                                        <p:tgtEl>
                                          <p:spTgt spid="1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000"/>
                                        <p:tgtEl>
                                          <p:spTgt spid="23"/>
                                        </p:tgtEl>
                                      </p:cBhvr>
                                    </p:animEffect>
                                    <p:set>
                                      <p:cBhvr>
                                        <p:cTn id="139" dur="1" fill="hold">
                                          <p:stCondLst>
                                            <p:cond delay="1999"/>
                                          </p:stCondLst>
                                        </p:cTn>
                                        <p:tgtEl>
                                          <p:spTgt spid="2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24"/>
                                        </p:tgtEl>
                                      </p:cBhvr>
                                    </p:animEffect>
                                    <p:set>
                                      <p:cBhvr>
                                        <p:cTn id="142" dur="1" fill="hold">
                                          <p:stCondLst>
                                            <p:cond delay="1999"/>
                                          </p:stCondLst>
                                        </p:cTn>
                                        <p:tgtEl>
                                          <p:spTgt spid="24"/>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2000"/>
                                        <p:tgtEl>
                                          <p:spTgt spid="10"/>
                                        </p:tgtEl>
                                      </p:cBhvr>
                                    </p:animEffect>
                                    <p:set>
                                      <p:cBhvr>
                                        <p:cTn id="145" dur="1" fill="hold">
                                          <p:stCondLst>
                                            <p:cond delay="1999"/>
                                          </p:stCondLst>
                                        </p:cTn>
                                        <p:tgtEl>
                                          <p:spTgt spid="10"/>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16"/>
                                        </p:tgtEl>
                                      </p:cBhvr>
                                    </p:animEffect>
                                    <p:set>
                                      <p:cBhvr>
                                        <p:cTn id="148" dur="1" fill="hold">
                                          <p:stCondLst>
                                            <p:cond delay="1999"/>
                                          </p:stCondLst>
                                        </p:cTn>
                                        <p:tgtEl>
                                          <p:spTgt spid="1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15"/>
                                        </p:tgtEl>
                                      </p:cBhvr>
                                    </p:animEffect>
                                    <p:set>
                                      <p:cBhvr>
                                        <p:cTn id="151" dur="1" fill="hold">
                                          <p:stCondLst>
                                            <p:cond delay="1999"/>
                                          </p:stCondLst>
                                        </p:cTn>
                                        <p:tgtEl>
                                          <p:spTgt spid="1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30"/>
                                        </p:tgtEl>
                                      </p:cBhvr>
                                    </p:animEffect>
                                    <p:set>
                                      <p:cBhvr>
                                        <p:cTn id="154" dur="1" fill="hold">
                                          <p:stCondLst>
                                            <p:cond delay="1999"/>
                                          </p:stCondLst>
                                        </p:cTn>
                                        <p:tgtEl>
                                          <p:spTgt spid="3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13"/>
                                        </p:tgtEl>
                                      </p:cBhvr>
                                    </p:animEffect>
                                    <p:set>
                                      <p:cBhvr>
                                        <p:cTn id="157" dur="1" fill="hold">
                                          <p:stCondLst>
                                            <p:cond delay="1999"/>
                                          </p:stCondLst>
                                        </p:cTn>
                                        <p:tgtEl>
                                          <p:spTgt spid="13"/>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18"/>
                                        </p:tgtEl>
                                      </p:cBhvr>
                                    </p:animEffect>
                                    <p:set>
                                      <p:cBhvr>
                                        <p:cTn id="160" dur="1" fill="hold">
                                          <p:stCondLst>
                                            <p:cond delay="1999"/>
                                          </p:stCondLst>
                                        </p:cTn>
                                        <p:tgtEl>
                                          <p:spTgt spid="18"/>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2000"/>
                                        <p:tgtEl>
                                          <p:spTgt spid="11"/>
                                        </p:tgtEl>
                                      </p:cBhvr>
                                    </p:animEffect>
                                    <p:set>
                                      <p:cBhvr>
                                        <p:cTn id="16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03350" y="0"/>
            <a:ext cx="7740650" cy="692150"/>
          </a:xfrm>
        </p:spPr>
        <p:txBody>
          <a:bodyPr/>
          <a:lstStyle/>
          <a:p>
            <a:r>
              <a:rPr lang="ru-RU" altLang="ru-RU" sz="3200" smtClean="0"/>
              <a:t>Структура теста основного исследования</a:t>
            </a:r>
            <a:endParaRPr lang="en-AU" altLang="ru-RU" sz="3200" smtClean="0"/>
          </a:p>
        </p:txBody>
      </p:sp>
      <p:sp>
        <p:nvSpPr>
          <p:cNvPr id="3" name="Content Placeholder 2"/>
          <p:cNvSpPr>
            <a:spLocks noGrp="1"/>
          </p:cNvSpPr>
          <p:nvPr>
            <p:ph idx="1"/>
          </p:nvPr>
        </p:nvSpPr>
        <p:spPr>
          <a:xfrm>
            <a:off x="1403350" y="908050"/>
            <a:ext cx="7740650" cy="5949950"/>
          </a:xfrm>
        </p:spPr>
        <p:txBody>
          <a:bodyPr rtlCol="0">
            <a:normAutofit/>
          </a:bodyPr>
          <a:lstStyle/>
          <a:p>
            <a:pPr marL="288000" lvl="1" indent="-288000" fontAlgn="auto">
              <a:spcAft>
                <a:spcPts val="0"/>
              </a:spcAft>
              <a:buFont typeface="Arial" pitchFamily="34" charset="0"/>
              <a:buNone/>
              <a:defRPr/>
            </a:pPr>
            <a:endParaRPr lang="en-GB" dirty="0" smtClean="0">
              <a:solidFill>
                <a:schemeClr val="bg1"/>
              </a:solidFill>
            </a:endParaRPr>
          </a:p>
          <a:p>
            <a:pPr marL="648000" lvl="1" fontAlgn="auto">
              <a:spcAft>
                <a:spcPts val="0"/>
              </a:spcAft>
              <a:buFont typeface="Arial" pitchFamily="34" charset="0"/>
              <a:buNone/>
              <a:defRPr/>
            </a:pPr>
            <a:endParaRPr lang="en-GB" dirty="0" smtClean="0">
              <a:solidFill>
                <a:schemeClr val="bg1"/>
              </a:solidFill>
            </a:endParaRPr>
          </a:p>
        </p:txBody>
      </p:sp>
      <p:pic>
        <p:nvPicPr>
          <p:cNvPr id="16388" name="Picture 6" descr="MS_PB_desig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765175"/>
            <a:ext cx="6481763"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4"/>
          <p:cNvSpPr>
            <a:spLocks noChangeArrowheads="1"/>
          </p:cNvSpPr>
          <p:nvPr/>
        </p:nvSpPr>
        <p:spPr bwMode="auto">
          <a:xfrm>
            <a:off x="142875" y="1214438"/>
            <a:ext cx="1835150" cy="2786062"/>
          </a:xfrm>
          <a:prstGeom prst="wedgeRectCallout">
            <a:avLst>
              <a:gd name="adj1" fmla="val 38755"/>
              <a:gd name="adj2" fmla="val 5731"/>
            </a:avLst>
          </a:prstGeom>
          <a:ln w="57150">
            <a:solidFill>
              <a:srgbClr val="FF0000"/>
            </a:solidFill>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ru-RU" sz="2200" dirty="0"/>
              <a:t>Каждый тестовый буклет включает не менее </a:t>
            </a:r>
            <a:r>
              <a:rPr lang="ru-RU" sz="2200" b="1" dirty="0"/>
              <a:t>одного</a:t>
            </a:r>
            <a:r>
              <a:rPr lang="ru-RU" sz="2200" dirty="0"/>
              <a:t> кластера по математике</a:t>
            </a:r>
            <a:endParaRPr lang="en-US" sz="2200" dirty="0"/>
          </a:p>
        </p:txBody>
      </p:sp>
      <p:sp>
        <p:nvSpPr>
          <p:cNvPr id="32" name="AutoShape 6"/>
          <p:cNvSpPr>
            <a:spLocks noChangeArrowheads="1"/>
          </p:cNvSpPr>
          <p:nvPr/>
        </p:nvSpPr>
        <p:spPr bwMode="auto">
          <a:xfrm>
            <a:off x="142875" y="4214813"/>
            <a:ext cx="1835150" cy="1928812"/>
          </a:xfrm>
          <a:prstGeom prst="wedgeRectCallout">
            <a:avLst>
              <a:gd name="adj1" fmla="val 47926"/>
              <a:gd name="adj2" fmla="val -30569"/>
            </a:avLst>
          </a:prstGeom>
          <a:ln w="57150">
            <a:solidFill>
              <a:schemeClr val="tx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endParaRPr lang="ru-RU" sz="2000" dirty="0"/>
          </a:p>
          <a:p>
            <a:pPr algn="ctr" fontAlgn="auto">
              <a:spcBef>
                <a:spcPts val="0"/>
              </a:spcBef>
              <a:spcAft>
                <a:spcPts val="0"/>
              </a:spcAft>
              <a:defRPr/>
            </a:pPr>
            <a:r>
              <a:rPr lang="ru-RU" sz="2000" dirty="0"/>
              <a:t>Каждый кластер располагается в каждом столбике </a:t>
            </a:r>
            <a:endParaRPr lang="en-US" sz="2200" dirty="0"/>
          </a:p>
        </p:txBody>
      </p:sp>
      <p:sp>
        <p:nvSpPr>
          <p:cNvPr id="33" name="Plus 32"/>
          <p:cNvSpPr/>
          <p:nvPr/>
        </p:nvSpPr>
        <p:spPr>
          <a:xfrm>
            <a:off x="3563938" y="1412875"/>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4" name="Plus 33"/>
          <p:cNvSpPr/>
          <p:nvPr/>
        </p:nvSpPr>
        <p:spPr>
          <a:xfrm>
            <a:off x="5364163" y="1412875"/>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5" name="Plus 34"/>
          <p:cNvSpPr/>
          <p:nvPr/>
        </p:nvSpPr>
        <p:spPr>
          <a:xfrm>
            <a:off x="5364163" y="1628775"/>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6" name="Plus 35"/>
          <p:cNvSpPr/>
          <p:nvPr/>
        </p:nvSpPr>
        <p:spPr>
          <a:xfrm>
            <a:off x="6300788" y="18446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Plus 36"/>
          <p:cNvSpPr/>
          <p:nvPr/>
        </p:nvSpPr>
        <p:spPr>
          <a:xfrm>
            <a:off x="4427538" y="1844675"/>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Plus 37"/>
          <p:cNvSpPr/>
          <p:nvPr/>
        </p:nvSpPr>
        <p:spPr>
          <a:xfrm>
            <a:off x="3563938" y="20605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Plus 38"/>
          <p:cNvSpPr/>
          <p:nvPr/>
        </p:nvSpPr>
        <p:spPr>
          <a:xfrm>
            <a:off x="4427538" y="2060575"/>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Plus 39"/>
          <p:cNvSpPr/>
          <p:nvPr/>
        </p:nvSpPr>
        <p:spPr>
          <a:xfrm>
            <a:off x="6300788" y="20605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1" name="Plus 40"/>
          <p:cNvSpPr/>
          <p:nvPr/>
        </p:nvSpPr>
        <p:spPr>
          <a:xfrm>
            <a:off x="3563938" y="22764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2" name="Plus 41"/>
          <p:cNvSpPr/>
          <p:nvPr/>
        </p:nvSpPr>
        <p:spPr>
          <a:xfrm>
            <a:off x="5292725" y="2276475"/>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3" name="Plus 42"/>
          <p:cNvSpPr/>
          <p:nvPr/>
        </p:nvSpPr>
        <p:spPr>
          <a:xfrm>
            <a:off x="6300788" y="22764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Plus 43"/>
          <p:cNvSpPr/>
          <p:nvPr/>
        </p:nvSpPr>
        <p:spPr>
          <a:xfrm>
            <a:off x="3563938" y="24923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Plus 44"/>
          <p:cNvSpPr/>
          <p:nvPr/>
        </p:nvSpPr>
        <p:spPr>
          <a:xfrm>
            <a:off x="4427538" y="2492375"/>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Plus 45"/>
          <p:cNvSpPr/>
          <p:nvPr/>
        </p:nvSpPr>
        <p:spPr>
          <a:xfrm>
            <a:off x="6300788" y="24923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Plus 46"/>
          <p:cNvSpPr/>
          <p:nvPr/>
        </p:nvSpPr>
        <p:spPr>
          <a:xfrm>
            <a:off x="3563938" y="27082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8" name="Plus 47"/>
          <p:cNvSpPr/>
          <p:nvPr/>
        </p:nvSpPr>
        <p:spPr>
          <a:xfrm>
            <a:off x="5292725" y="2708275"/>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9" name="Plus 48"/>
          <p:cNvSpPr/>
          <p:nvPr/>
        </p:nvSpPr>
        <p:spPr>
          <a:xfrm>
            <a:off x="6300788" y="2708275"/>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0" name="Plus 49"/>
          <p:cNvSpPr/>
          <p:nvPr/>
        </p:nvSpPr>
        <p:spPr>
          <a:xfrm>
            <a:off x="4427538" y="3141663"/>
            <a:ext cx="288925"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1" name="Plus 50"/>
          <p:cNvSpPr/>
          <p:nvPr/>
        </p:nvSpPr>
        <p:spPr>
          <a:xfrm>
            <a:off x="5292725" y="2924175"/>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2" name="Plus 51"/>
          <p:cNvSpPr/>
          <p:nvPr/>
        </p:nvSpPr>
        <p:spPr>
          <a:xfrm>
            <a:off x="5292725" y="3141663"/>
            <a:ext cx="287338"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3" name="Plus 52"/>
          <p:cNvSpPr/>
          <p:nvPr/>
        </p:nvSpPr>
        <p:spPr>
          <a:xfrm>
            <a:off x="3563938" y="3429000"/>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4" name="Plus 53"/>
          <p:cNvSpPr/>
          <p:nvPr/>
        </p:nvSpPr>
        <p:spPr>
          <a:xfrm>
            <a:off x="4427538" y="3429000"/>
            <a:ext cx="288925"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5" name="Plus 54"/>
          <p:cNvSpPr/>
          <p:nvPr/>
        </p:nvSpPr>
        <p:spPr>
          <a:xfrm>
            <a:off x="6300788" y="3429000"/>
            <a:ext cx="287337" cy="2873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6" name="Plus 55"/>
          <p:cNvSpPr/>
          <p:nvPr/>
        </p:nvSpPr>
        <p:spPr>
          <a:xfrm>
            <a:off x="3563938" y="36449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7" name="Plus 56"/>
          <p:cNvSpPr/>
          <p:nvPr/>
        </p:nvSpPr>
        <p:spPr>
          <a:xfrm>
            <a:off x="4427538" y="3644900"/>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8" name="Plus 57"/>
          <p:cNvSpPr/>
          <p:nvPr/>
        </p:nvSpPr>
        <p:spPr>
          <a:xfrm>
            <a:off x="6300788" y="36449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9" name="Plus 58"/>
          <p:cNvSpPr/>
          <p:nvPr/>
        </p:nvSpPr>
        <p:spPr>
          <a:xfrm>
            <a:off x="5292725" y="3860800"/>
            <a:ext cx="287338"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0" name="Plus 59"/>
          <p:cNvSpPr/>
          <p:nvPr/>
        </p:nvSpPr>
        <p:spPr>
          <a:xfrm>
            <a:off x="4427538" y="4076700"/>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1" name="Plus 60"/>
          <p:cNvSpPr/>
          <p:nvPr/>
        </p:nvSpPr>
        <p:spPr>
          <a:xfrm>
            <a:off x="5364163" y="42926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2" name="Plus 61"/>
          <p:cNvSpPr/>
          <p:nvPr/>
        </p:nvSpPr>
        <p:spPr>
          <a:xfrm>
            <a:off x="3563938" y="42926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3" name="Plus 62"/>
          <p:cNvSpPr/>
          <p:nvPr/>
        </p:nvSpPr>
        <p:spPr>
          <a:xfrm>
            <a:off x="4427538" y="4724400"/>
            <a:ext cx="288925"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4" name="Plus 63"/>
          <p:cNvSpPr/>
          <p:nvPr/>
        </p:nvSpPr>
        <p:spPr>
          <a:xfrm>
            <a:off x="4427538" y="4941888"/>
            <a:ext cx="288925"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5" name="Plus 64"/>
          <p:cNvSpPr/>
          <p:nvPr/>
        </p:nvSpPr>
        <p:spPr>
          <a:xfrm>
            <a:off x="3563938" y="49418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6" name="Plus 65"/>
          <p:cNvSpPr/>
          <p:nvPr/>
        </p:nvSpPr>
        <p:spPr>
          <a:xfrm>
            <a:off x="6300788" y="4724400"/>
            <a:ext cx="287337" cy="28892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7" name="Plus 66"/>
          <p:cNvSpPr/>
          <p:nvPr/>
        </p:nvSpPr>
        <p:spPr>
          <a:xfrm>
            <a:off x="6300788" y="49418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8" name="Plus 67"/>
          <p:cNvSpPr/>
          <p:nvPr/>
        </p:nvSpPr>
        <p:spPr>
          <a:xfrm>
            <a:off x="5292725" y="5157788"/>
            <a:ext cx="287338"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9" name="Plus 68"/>
          <p:cNvSpPr/>
          <p:nvPr/>
        </p:nvSpPr>
        <p:spPr>
          <a:xfrm>
            <a:off x="3563938" y="51577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0" name="Plus 69"/>
          <p:cNvSpPr/>
          <p:nvPr/>
        </p:nvSpPr>
        <p:spPr>
          <a:xfrm>
            <a:off x="6300788" y="51577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Plus 70"/>
          <p:cNvSpPr/>
          <p:nvPr/>
        </p:nvSpPr>
        <p:spPr>
          <a:xfrm>
            <a:off x="4427538" y="5373688"/>
            <a:ext cx="288925"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Plus 71"/>
          <p:cNvSpPr/>
          <p:nvPr/>
        </p:nvSpPr>
        <p:spPr>
          <a:xfrm>
            <a:off x="3563938" y="53736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Plus 72"/>
          <p:cNvSpPr/>
          <p:nvPr/>
        </p:nvSpPr>
        <p:spPr>
          <a:xfrm>
            <a:off x="6300788" y="53736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Plus 73"/>
          <p:cNvSpPr/>
          <p:nvPr/>
        </p:nvSpPr>
        <p:spPr>
          <a:xfrm>
            <a:off x="6300788" y="5589588"/>
            <a:ext cx="287337" cy="2873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5" name="Rectangle 74"/>
          <p:cNvSpPr/>
          <p:nvPr/>
        </p:nvSpPr>
        <p:spPr>
          <a:xfrm>
            <a:off x="2916238" y="2492375"/>
            <a:ext cx="935037" cy="360363"/>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6" name="Rectangle 75"/>
          <p:cNvSpPr/>
          <p:nvPr/>
        </p:nvSpPr>
        <p:spPr>
          <a:xfrm>
            <a:off x="3779838" y="4005263"/>
            <a:ext cx="936625" cy="360362"/>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7" name="Rectangle 76"/>
          <p:cNvSpPr/>
          <p:nvPr/>
        </p:nvSpPr>
        <p:spPr>
          <a:xfrm>
            <a:off x="4643438" y="2276475"/>
            <a:ext cx="936625" cy="360363"/>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8" name="Rectangle 77"/>
          <p:cNvSpPr/>
          <p:nvPr/>
        </p:nvSpPr>
        <p:spPr>
          <a:xfrm>
            <a:off x="5651500" y="3357563"/>
            <a:ext cx="936625" cy="358775"/>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9" name="Oval 78"/>
          <p:cNvSpPr/>
          <p:nvPr/>
        </p:nvSpPr>
        <p:spPr>
          <a:xfrm>
            <a:off x="2916238" y="4508500"/>
            <a:ext cx="935037" cy="28892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0" name="Oval 79"/>
          <p:cNvSpPr/>
          <p:nvPr/>
        </p:nvSpPr>
        <p:spPr>
          <a:xfrm>
            <a:off x="5580063" y="3860800"/>
            <a:ext cx="936625" cy="28892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1" name="Oval 80"/>
          <p:cNvSpPr/>
          <p:nvPr/>
        </p:nvSpPr>
        <p:spPr>
          <a:xfrm>
            <a:off x="4643438" y="3429000"/>
            <a:ext cx="936625" cy="28733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Oval 81"/>
          <p:cNvSpPr/>
          <p:nvPr/>
        </p:nvSpPr>
        <p:spPr>
          <a:xfrm>
            <a:off x="3779838" y="4292600"/>
            <a:ext cx="936625" cy="28892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Прямоугольник 82"/>
          <p:cNvSpPr/>
          <p:nvPr/>
        </p:nvSpPr>
        <p:spPr>
          <a:xfrm>
            <a:off x="2071688" y="785813"/>
            <a:ext cx="857250" cy="6429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rPr>
              <a:t>Буклет</a:t>
            </a:r>
            <a:endParaRPr lang="ru-RU" sz="1600" dirty="0">
              <a:solidFill>
                <a:schemeClr val="tx1"/>
              </a:solidFill>
            </a:endParaRPr>
          </a:p>
        </p:txBody>
      </p:sp>
      <p:sp>
        <p:nvSpPr>
          <p:cNvPr id="84" name="Прямоугольник 83"/>
          <p:cNvSpPr/>
          <p:nvPr/>
        </p:nvSpPr>
        <p:spPr>
          <a:xfrm>
            <a:off x="2928938" y="785813"/>
            <a:ext cx="3643312"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Кластеры (блоки)</a:t>
            </a:r>
            <a:endParaRPr lang="ru-RU" dirty="0">
              <a:solidFill>
                <a:schemeClr val="tx1"/>
              </a:solidFill>
            </a:endParaRPr>
          </a:p>
        </p:txBody>
      </p:sp>
      <p:sp>
        <p:nvSpPr>
          <p:cNvPr id="85" name="Прямоугольник 84"/>
          <p:cNvSpPr/>
          <p:nvPr/>
        </p:nvSpPr>
        <p:spPr>
          <a:xfrm>
            <a:off x="6572250" y="785813"/>
            <a:ext cx="1071563" cy="6429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solidFill>
                  <a:schemeClr val="tx1"/>
                </a:solidFill>
              </a:rPr>
              <a:t>Стандартный набор</a:t>
            </a:r>
            <a:endParaRPr lang="ru-RU" sz="1100" b="1" dirty="0">
              <a:solidFill>
                <a:schemeClr val="tx1"/>
              </a:solidFill>
            </a:endParaRPr>
          </a:p>
        </p:txBody>
      </p:sp>
      <p:sp>
        <p:nvSpPr>
          <p:cNvPr id="86" name="Прямоугольник 85"/>
          <p:cNvSpPr/>
          <p:nvPr/>
        </p:nvSpPr>
        <p:spPr>
          <a:xfrm>
            <a:off x="7643813" y="785813"/>
            <a:ext cx="857250" cy="6429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rPr>
              <a:t>Легкий набор</a:t>
            </a:r>
            <a:endParaRPr lang="ru-RU" sz="1200" b="1" dirty="0">
              <a:solidFill>
                <a:schemeClr val="tx1"/>
              </a:solidFill>
            </a:endParaRPr>
          </a:p>
        </p:txBody>
      </p:sp>
      <p:sp>
        <p:nvSpPr>
          <p:cNvPr id="16445" name="Footer Placeholder 3"/>
          <p:cNvSpPr txBox="1">
            <a:spLocks/>
          </p:cNvSpPr>
          <p:nvPr/>
        </p:nvSpPr>
        <p:spPr bwMode="auto">
          <a:xfrm>
            <a:off x="1357313" y="6565900"/>
            <a:ext cx="6357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solidFill>
                  <a:schemeClr val="tx2"/>
                </a:solidFill>
              </a:rPr>
              <a:t>Обучающий семинар –тренинг для ОК и лиц, ПТ  </a:t>
            </a:r>
            <a:r>
              <a:rPr lang="en-AU" altLang="ru-RU" sz="1200" b="1">
                <a:solidFill>
                  <a:schemeClr val="tx2"/>
                </a:solidFill>
              </a:rPr>
              <a:t> </a:t>
            </a:r>
            <a:r>
              <a:rPr lang="ru-RU" altLang="ru-RU" sz="1200" b="1">
                <a:solidFill>
                  <a:schemeClr val="tx2"/>
                </a:solidFill>
              </a:rPr>
              <a:t>Астана</a:t>
            </a:r>
            <a:r>
              <a:rPr lang="en-AU" altLang="ru-RU" sz="1200" b="1">
                <a:solidFill>
                  <a:schemeClr val="tx2"/>
                </a:solidFill>
              </a:rPr>
              <a:t>, </a:t>
            </a:r>
            <a:r>
              <a:rPr lang="ru-RU" altLang="ru-RU" sz="1200" b="1">
                <a:solidFill>
                  <a:schemeClr val="tx2"/>
                </a:solidFill>
              </a:rPr>
              <a:t>23-24</a:t>
            </a:r>
            <a:r>
              <a:rPr lang="en-AU" altLang="ru-RU" sz="1200" b="1">
                <a:solidFill>
                  <a:schemeClr val="tx2"/>
                </a:solidFill>
              </a:rPr>
              <a:t> </a:t>
            </a:r>
            <a:r>
              <a:rPr lang="ru-RU" altLang="ru-RU" sz="1200" b="1">
                <a:solidFill>
                  <a:schemeClr val="tx2"/>
                </a:solidFill>
              </a:rPr>
              <a:t>Февраль </a:t>
            </a:r>
            <a:r>
              <a:rPr lang="en-AU" altLang="ru-RU" sz="1200" b="1">
                <a:solidFill>
                  <a:schemeClr val="tx2"/>
                </a:solidFill>
              </a:rPr>
              <a:t>201</a:t>
            </a:r>
            <a:r>
              <a:rPr lang="ru-RU" altLang="ru-RU" sz="1200" b="1">
                <a:solidFill>
                  <a:schemeClr val="tx2"/>
                </a:solidFill>
              </a:rPr>
              <a:t>2</a:t>
            </a:r>
            <a:endParaRPr lang="en-AU" altLang="ru-RU" sz="12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20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0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20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000"/>
                                        <p:tgtEl>
                                          <p:spTgt spid="47"/>
                                        </p:tgtEl>
                                      </p:cBhvr>
                                    </p:animEffect>
                                  </p:childTnLst>
                                </p:cTn>
                              </p:par>
                              <p:par>
                                <p:cTn id="55" presetID="10"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2000"/>
                                        <p:tgtEl>
                                          <p:spTgt spid="48"/>
                                        </p:tgtEl>
                                      </p:cBhvr>
                                    </p:animEffect>
                                  </p:childTnLst>
                                </p:cTn>
                              </p:par>
                              <p:par>
                                <p:cTn id="58" presetID="10"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20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000"/>
                                        <p:tgtEl>
                                          <p:spTgt spid="50"/>
                                        </p:tgtEl>
                                      </p:cBhvr>
                                    </p:animEffect>
                                  </p:childTnLst>
                                </p:cTn>
                              </p:par>
                              <p:par>
                                <p:cTn id="64" presetID="10"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2000"/>
                                        <p:tgtEl>
                                          <p:spTgt spid="51"/>
                                        </p:tgtEl>
                                      </p:cBhvr>
                                    </p:animEffect>
                                  </p:childTnLst>
                                </p:cTn>
                              </p:par>
                              <p:par>
                                <p:cTn id="67" presetID="10"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2000"/>
                                        <p:tgtEl>
                                          <p:spTgt spid="52"/>
                                        </p:tgtEl>
                                      </p:cBhvr>
                                    </p:animEffect>
                                  </p:childTnLst>
                                </p:cTn>
                              </p:par>
                              <p:par>
                                <p:cTn id="70" presetID="10"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2000"/>
                                        <p:tgtEl>
                                          <p:spTgt spid="53"/>
                                        </p:tgtEl>
                                      </p:cBhvr>
                                    </p:animEffect>
                                  </p:childTnLst>
                                </p:cTn>
                              </p:par>
                              <p:par>
                                <p:cTn id="73" presetID="10"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2000"/>
                                        <p:tgtEl>
                                          <p:spTgt spid="54"/>
                                        </p:tgtEl>
                                      </p:cBhvr>
                                    </p:animEffect>
                                  </p:childTnLst>
                                </p:cTn>
                              </p:par>
                              <p:par>
                                <p:cTn id="76" presetID="10" presetClass="entr" presetSubtype="0" fill="hold"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2000"/>
                                        <p:tgtEl>
                                          <p:spTgt spid="55"/>
                                        </p:tgtEl>
                                      </p:cBhvr>
                                    </p:animEffect>
                                  </p:childTnLst>
                                </p:cTn>
                              </p:par>
                              <p:par>
                                <p:cTn id="79" presetID="10"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20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2000"/>
                                        <p:tgtEl>
                                          <p:spTgt spid="57"/>
                                        </p:tgtEl>
                                      </p:cBhvr>
                                    </p:animEffect>
                                  </p:childTnLst>
                                </p:cTn>
                              </p:par>
                              <p:par>
                                <p:cTn id="85" presetID="10"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2000"/>
                                        <p:tgtEl>
                                          <p:spTgt spid="58"/>
                                        </p:tgtEl>
                                      </p:cBhvr>
                                    </p:animEffect>
                                  </p:childTnLst>
                                </p:cTn>
                              </p:par>
                              <p:par>
                                <p:cTn id="88" presetID="10" presetClass="entr" presetSubtype="0" fill="hold"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2000"/>
                                        <p:tgtEl>
                                          <p:spTgt spid="59"/>
                                        </p:tgtEl>
                                      </p:cBhvr>
                                    </p:animEffect>
                                  </p:childTnLst>
                                </p:cTn>
                              </p:par>
                              <p:par>
                                <p:cTn id="91" presetID="10"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2000"/>
                                        <p:tgtEl>
                                          <p:spTgt spid="60"/>
                                        </p:tgtEl>
                                      </p:cBhvr>
                                    </p:animEffect>
                                  </p:childTnLst>
                                </p:cTn>
                              </p:par>
                              <p:par>
                                <p:cTn id="94" presetID="10" presetClass="entr" presetSubtype="0" fill="hold"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childTnLst>
                                </p:cTn>
                              </p:par>
                              <p:par>
                                <p:cTn id="97" presetID="10" presetClass="entr" presetSubtype="0" fill="hold"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2000"/>
                                        <p:tgtEl>
                                          <p:spTgt spid="62"/>
                                        </p:tgtEl>
                                      </p:cBhvr>
                                    </p:animEffect>
                                  </p:childTnLst>
                                </p:cTn>
                              </p:par>
                              <p:par>
                                <p:cTn id="100" presetID="10" presetClass="entr" presetSubtype="0" fill="hold"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2000"/>
                                        <p:tgtEl>
                                          <p:spTgt spid="63"/>
                                        </p:tgtEl>
                                      </p:cBhvr>
                                    </p:animEffect>
                                  </p:childTnLst>
                                </p:cTn>
                              </p:par>
                              <p:par>
                                <p:cTn id="103" presetID="10" presetClass="entr" presetSubtype="0" fill="hold"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2000"/>
                                        <p:tgtEl>
                                          <p:spTgt spid="64"/>
                                        </p:tgtEl>
                                      </p:cBhvr>
                                    </p:animEffect>
                                  </p:childTnLst>
                                </p:cTn>
                              </p:par>
                              <p:par>
                                <p:cTn id="106" presetID="10" presetClass="entr" presetSubtype="0" fill="hold"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2000"/>
                                        <p:tgtEl>
                                          <p:spTgt spid="65"/>
                                        </p:tgtEl>
                                      </p:cBhvr>
                                    </p:animEffect>
                                  </p:childTnLst>
                                </p:cTn>
                              </p:par>
                              <p:par>
                                <p:cTn id="109" presetID="10" presetClass="entr" presetSubtype="0"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2000"/>
                                        <p:tgtEl>
                                          <p:spTgt spid="66"/>
                                        </p:tgtEl>
                                      </p:cBhvr>
                                    </p:animEffect>
                                  </p:childTnLst>
                                </p:cTn>
                              </p:par>
                              <p:par>
                                <p:cTn id="112" presetID="10" presetClass="entr" presetSubtype="0" fill="hold" nodeType="with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fade">
                                      <p:cBhvr>
                                        <p:cTn id="114" dur="2000"/>
                                        <p:tgtEl>
                                          <p:spTgt spid="67"/>
                                        </p:tgtEl>
                                      </p:cBhvr>
                                    </p:animEffect>
                                  </p:childTnLst>
                                </p:cTn>
                              </p:par>
                              <p:par>
                                <p:cTn id="115" presetID="10" presetClass="entr" presetSubtype="0"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2000"/>
                                        <p:tgtEl>
                                          <p:spTgt spid="68"/>
                                        </p:tgtEl>
                                      </p:cBhvr>
                                    </p:animEffect>
                                  </p:childTnLst>
                                </p:cTn>
                              </p:par>
                              <p:par>
                                <p:cTn id="118" presetID="10" presetClass="entr" presetSubtype="0" fill="hold"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2000"/>
                                        <p:tgtEl>
                                          <p:spTgt spid="69"/>
                                        </p:tgtEl>
                                      </p:cBhvr>
                                    </p:animEffect>
                                  </p:childTnLst>
                                </p:cTn>
                              </p:par>
                              <p:par>
                                <p:cTn id="121" presetID="10" presetClass="entr" presetSubtype="0" fill="hold" nodeType="with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fade">
                                      <p:cBhvr>
                                        <p:cTn id="123" dur="2000"/>
                                        <p:tgtEl>
                                          <p:spTgt spid="70"/>
                                        </p:tgtEl>
                                      </p:cBhvr>
                                    </p:animEffect>
                                  </p:childTnLst>
                                </p:cTn>
                              </p:par>
                              <p:par>
                                <p:cTn id="124" presetID="10" presetClass="entr" presetSubtype="0" fill="hold"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2000"/>
                                        <p:tgtEl>
                                          <p:spTgt spid="71"/>
                                        </p:tgtEl>
                                      </p:cBhvr>
                                    </p:animEffect>
                                  </p:childTnLst>
                                </p:cTn>
                              </p:par>
                              <p:par>
                                <p:cTn id="127" presetID="10" presetClass="entr" presetSubtype="0" fill="hold" nodeType="withEffect">
                                  <p:stCondLst>
                                    <p:cond delay="0"/>
                                  </p:stCondLst>
                                  <p:childTnLst>
                                    <p:set>
                                      <p:cBhvr>
                                        <p:cTn id="128" dur="1" fill="hold">
                                          <p:stCondLst>
                                            <p:cond delay="0"/>
                                          </p:stCondLst>
                                        </p:cTn>
                                        <p:tgtEl>
                                          <p:spTgt spid="72"/>
                                        </p:tgtEl>
                                        <p:attrNameLst>
                                          <p:attrName>style.visibility</p:attrName>
                                        </p:attrNameLst>
                                      </p:cBhvr>
                                      <p:to>
                                        <p:strVal val="visible"/>
                                      </p:to>
                                    </p:set>
                                    <p:animEffect transition="in" filter="fade">
                                      <p:cBhvr>
                                        <p:cTn id="129" dur="2000"/>
                                        <p:tgtEl>
                                          <p:spTgt spid="72"/>
                                        </p:tgtEl>
                                      </p:cBhvr>
                                    </p:animEffect>
                                  </p:childTnLst>
                                </p:cTn>
                              </p:par>
                              <p:par>
                                <p:cTn id="130" presetID="10" presetClass="entr" presetSubtype="0" fill="hold"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2000"/>
                                        <p:tgtEl>
                                          <p:spTgt spid="73"/>
                                        </p:tgtEl>
                                      </p:cBhvr>
                                    </p:animEffect>
                                  </p:childTnLst>
                                </p:cTn>
                              </p:par>
                              <p:par>
                                <p:cTn id="133" presetID="10" presetClass="entr" presetSubtype="0" fill="hold" nodeType="withEffect">
                                  <p:stCondLst>
                                    <p:cond delay="0"/>
                                  </p:stCondLst>
                                  <p:childTnLst>
                                    <p:set>
                                      <p:cBhvr>
                                        <p:cTn id="134" dur="1" fill="hold">
                                          <p:stCondLst>
                                            <p:cond delay="0"/>
                                          </p:stCondLst>
                                        </p:cTn>
                                        <p:tgtEl>
                                          <p:spTgt spid="74"/>
                                        </p:tgtEl>
                                        <p:attrNameLst>
                                          <p:attrName>style.visibility</p:attrName>
                                        </p:attrNameLst>
                                      </p:cBhvr>
                                      <p:to>
                                        <p:strVal val="visible"/>
                                      </p:to>
                                    </p:set>
                                    <p:animEffect transition="in" filter="fade">
                                      <p:cBhvr>
                                        <p:cTn id="135" dur="2000"/>
                                        <p:tgtEl>
                                          <p:spTgt spid="74"/>
                                        </p:tgtEl>
                                      </p:cBhvr>
                                    </p:animEffect>
                                  </p:childTnLst>
                                </p:cTn>
                              </p:par>
                              <p:par>
                                <p:cTn id="136" presetID="10" presetClass="entr" presetSubtype="0" fill="hold"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2000"/>
                                        <p:tgtEl>
                                          <p:spTgt spid="41"/>
                                        </p:tgtEl>
                                      </p:cBhvr>
                                    </p:animEffect>
                                  </p:childTnLst>
                                </p:cTn>
                              </p:par>
                              <p:par>
                                <p:cTn id="139" presetID="10" presetClass="entr" presetSubtype="0" fill="hold"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2000"/>
                                        <p:tgtEl>
                                          <p:spTgt spid="42"/>
                                        </p:tgtEl>
                                      </p:cBhvr>
                                    </p:animEffect>
                                  </p:childTnLst>
                                </p:cTn>
                              </p:par>
                              <p:par>
                                <p:cTn id="142" presetID="10" presetClass="entr" presetSubtype="0" fill="hold" nodeType="with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fade">
                                      <p:cBhvr>
                                        <p:cTn id="144" dur="2000"/>
                                        <p:tgtEl>
                                          <p:spTgt spid="4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xit" presetSubtype="4" fill="hold" nodeType="clickEffect">
                                  <p:stCondLst>
                                    <p:cond delay="0"/>
                                  </p:stCondLst>
                                  <p:childTnLst>
                                    <p:anim calcmode="lin" valueType="num">
                                      <p:cBhvr additive="base">
                                        <p:cTn id="148" dur="500"/>
                                        <p:tgtEl>
                                          <p:spTgt spid="33"/>
                                        </p:tgtEl>
                                        <p:attrNameLst>
                                          <p:attrName>ppt_x</p:attrName>
                                        </p:attrNameLst>
                                      </p:cBhvr>
                                      <p:tavLst>
                                        <p:tav tm="0">
                                          <p:val>
                                            <p:strVal val="ppt_x"/>
                                          </p:val>
                                        </p:tav>
                                        <p:tav tm="100000">
                                          <p:val>
                                            <p:strVal val="ppt_x"/>
                                          </p:val>
                                        </p:tav>
                                      </p:tavLst>
                                    </p:anim>
                                    <p:anim calcmode="lin" valueType="num">
                                      <p:cBhvr additive="base">
                                        <p:cTn id="149" dur="500"/>
                                        <p:tgtEl>
                                          <p:spTgt spid="33"/>
                                        </p:tgtEl>
                                        <p:attrNameLst>
                                          <p:attrName>ppt_y</p:attrName>
                                        </p:attrNameLst>
                                      </p:cBhvr>
                                      <p:tavLst>
                                        <p:tav tm="0">
                                          <p:val>
                                            <p:strVal val="ppt_y"/>
                                          </p:val>
                                        </p:tav>
                                        <p:tav tm="100000">
                                          <p:val>
                                            <p:strVal val="1+ppt_h/2"/>
                                          </p:val>
                                        </p:tav>
                                      </p:tavLst>
                                    </p:anim>
                                    <p:set>
                                      <p:cBhvr>
                                        <p:cTn id="150" dur="1" fill="hold">
                                          <p:stCondLst>
                                            <p:cond delay="499"/>
                                          </p:stCondLst>
                                        </p:cTn>
                                        <p:tgtEl>
                                          <p:spTgt spid="33"/>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34"/>
                                        </p:tgtEl>
                                        <p:attrNameLst>
                                          <p:attrName>ppt_x</p:attrName>
                                        </p:attrNameLst>
                                      </p:cBhvr>
                                      <p:tavLst>
                                        <p:tav tm="0">
                                          <p:val>
                                            <p:strVal val="ppt_x"/>
                                          </p:val>
                                        </p:tav>
                                        <p:tav tm="100000">
                                          <p:val>
                                            <p:strVal val="ppt_x"/>
                                          </p:val>
                                        </p:tav>
                                      </p:tavLst>
                                    </p:anim>
                                    <p:anim calcmode="lin" valueType="num">
                                      <p:cBhvr additive="base">
                                        <p:cTn id="153" dur="500"/>
                                        <p:tgtEl>
                                          <p:spTgt spid="34"/>
                                        </p:tgtEl>
                                        <p:attrNameLst>
                                          <p:attrName>ppt_y</p:attrName>
                                        </p:attrNameLst>
                                      </p:cBhvr>
                                      <p:tavLst>
                                        <p:tav tm="0">
                                          <p:val>
                                            <p:strVal val="ppt_y"/>
                                          </p:val>
                                        </p:tav>
                                        <p:tav tm="100000">
                                          <p:val>
                                            <p:strVal val="1+ppt_h/2"/>
                                          </p:val>
                                        </p:tav>
                                      </p:tavLst>
                                    </p:anim>
                                    <p:set>
                                      <p:cBhvr>
                                        <p:cTn id="154" dur="1" fill="hold">
                                          <p:stCondLst>
                                            <p:cond delay="499"/>
                                          </p:stCondLst>
                                        </p:cTn>
                                        <p:tgtEl>
                                          <p:spTgt spid="34"/>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35"/>
                                        </p:tgtEl>
                                        <p:attrNameLst>
                                          <p:attrName>ppt_x</p:attrName>
                                        </p:attrNameLst>
                                      </p:cBhvr>
                                      <p:tavLst>
                                        <p:tav tm="0">
                                          <p:val>
                                            <p:strVal val="ppt_x"/>
                                          </p:val>
                                        </p:tav>
                                        <p:tav tm="100000">
                                          <p:val>
                                            <p:strVal val="ppt_x"/>
                                          </p:val>
                                        </p:tav>
                                      </p:tavLst>
                                    </p:anim>
                                    <p:anim calcmode="lin" valueType="num">
                                      <p:cBhvr additive="base">
                                        <p:cTn id="157" dur="500"/>
                                        <p:tgtEl>
                                          <p:spTgt spid="35"/>
                                        </p:tgtEl>
                                        <p:attrNameLst>
                                          <p:attrName>ppt_y</p:attrName>
                                        </p:attrNameLst>
                                      </p:cBhvr>
                                      <p:tavLst>
                                        <p:tav tm="0">
                                          <p:val>
                                            <p:strVal val="ppt_y"/>
                                          </p:val>
                                        </p:tav>
                                        <p:tav tm="100000">
                                          <p:val>
                                            <p:strVal val="1+ppt_h/2"/>
                                          </p:val>
                                        </p:tav>
                                      </p:tavLst>
                                    </p:anim>
                                    <p:set>
                                      <p:cBhvr>
                                        <p:cTn id="158" dur="1" fill="hold">
                                          <p:stCondLst>
                                            <p:cond delay="499"/>
                                          </p:stCondLst>
                                        </p:cTn>
                                        <p:tgtEl>
                                          <p:spTgt spid="35"/>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36"/>
                                        </p:tgtEl>
                                        <p:attrNameLst>
                                          <p:attrName>ppt_x</p:attrName>
                                        </p:attrNameLst>
                                      </p:cBhvr>
                                      <p:tavLst>
                                        <p:tav tm="0">
                                          <p:val>
                                            <p:strVal val="ppt_x"/>
                                          </p:val>
                                        </p:tav>
                                        <p:tav tm="100000">
                                          <p:val>
                                            <p:strVal val="ppt_x"/>
                                          </p:val>
                                        </p:tav>
                                      </p:tavLst>
                                    </p:anim>
                                    <p:anim calcmode="lin" valueType="num">
                                      <p:cBhvr additive="base">
                                        <p:cTn id="161" dur="500"/>
                                        <p:tgtEl>
                                          <p:spTgt spid="36"/>
                                        </p:tgtEl>
                                        <p:attrNameLst>
                                          <p:attrName>ppt_y</p:attrName>
                                        </p:attrNameLst>
                                      </p:cBhvr>
                                      <p:tavLst>
                                        <p:tav tm="0">
                                          <p:val>
                                            <p:strVal val="ppt_y"/>
                                          </p:val>
                                        </p:tav>
                                        <p:tav tm="100000">
                                          <p:val>
                                            <p:strVal val="1+ppt_h/2"/>
                                          </p:val>
                                        </p:tav>
                                      </p:tavLst>
                                    </p:anim>
                                    <p:set>
                                      <p:cBhvr>
                                        <p:cTn id="162" dur="1" fill="hold">
                                          <p:stCondLst>
                                            <p:cond delay="499"/>
                                          </p:stCondLst>
                                        </p:cTn>
                                        <p:tgtEl>
                                          <p:spTgt spid="36"/>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37"/>
                                        </p:tgtEl>
                                        <p:attrNameLst>
                                          <p:attrName>ppt_x</p:attrName>
                                        </p:attrNameLst>
                                      </p:cBhvr>
                                      <p:tavLst>
                                        <p:tav tm="0">
                                          <p:val>
                                            <p:strVal val="ppt_x"/>
                                          </p:val>
                                        </p:tav>
                                        <p:tav tm="100000">
                                          <p:val>
                                            <p:strVal val="ppt_x"/>
                                          </p:val>
                                        </p:tav>
                                      </p:tavLst>
                                    </p:anim>
                                    <p:anim calcmode="lin" valueType="num">
                                      <p:cBhvr additive="base">
                                        <p:cTn id="165" dur="500"/>
                                        <p:tgtEl>
                                          <p:spTgt spid="37"/>
                                        </p:tgtEl>
                                        <p:attrNameLst>
                                          <p:attrName>ppt_y</p:attrName>
                                        </p:attrNameLst>
                                      </p:cBhvr>
                                      <p:tavLst>
                                        <p:tav tm="0">
                                          <p:val>
                                            <p:strVal val="ppt_y"/>
                                          </p:val>
                                        </p:tav>
                                        <p:tav tm="100000">
                                          <p:val>
                                            <p:strVal val="1+ppt_h/2"/>
                                          </p:val>
                                        </p:tav>
                                      </p:tavLst>
                                    </p:anim>
                                    <p:set>
                                      <p:cBhvr>
                                        <p:cTn id="166" dur="1" fill="hold">
                                          <p:stCondLst>
                                            <p:cond delay="499"/>
                                          </p:stCondLst>
                                        </p:cTn>
                                        <p:tgtEl>
                                          <p:spTgt spid="37"/>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38"/>
                                        </p:tgtEl>
                                        <p:attrNameLst>
                                          <p:attrName>ppt_x</p:attrName>
                                        </p:attrNameLst>
                                      </p:cBhvr>
                                      <p:tavLst>
                                        <p:tav tm="0">
                                          <p:val>
                                            <p:strVal val="ppt_x"/>
                                          </p:val>
                                        </p:tav>
                                        <p:tav tm="100000">
                                          <p:val>
                                            <p:strVal val="ppt_x"/>
                                          </p:val>
                                        </p:tav>
                                      </p:tavLst>
                                    </p:anim>
                                    <p:anim calcmode="lin" valueType="num">
                                      <p:cBhvr additive="base">
                                        <p:cTn id="169" dur="500"/>
                                        <p:tgtEl>
                                          <p:spTgt spid="38"/>
                                        </p:tgtEl>
                                        <p:attrNameLst>
                                          <p:attrName>ppt_y</p:attrName>
                                        </p:attrNameLst>
                                      </p:cBhvr>
                                      <p:tavLst>
                                        <p:tav tm="0">
                                          <p:val>
                                            <p:strVal val="ppt_y"/>
                                          </p:val>
                                        </p:tav>
                                        <p:tav tm="100000">
                                          <p:val>
                                            <p:strVal val="1+ppt_h/2"/>
                                          </p:val>
                                        </p:tav>
                                      </p:tavLst>
                                    </p:anim>
                                    <p:set>
                                      <p:cBhvr>
                                        <p:cTn id="170" dur="1" fill="hold">
                                          <p:stCondLst>
                                            <p:cond delay="499"/>
                                          </p:stCondLst>
                                        </p:cTn>
                                        <p:tgtEl>
                                          <p:spTgt spid="38"/>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39"/>
                                        </p:tgtEl>
                                        <p:attrNameLst>
                                          <p:attrName>ppt_x</p:attrName>
                                        </p:attrNameLst>
                                      </p:cBhvr>
                                      <p:tavLst>
                                        <p:tav tm="0">
                                          <p:val>
                                            <p:strVal val="ppt_x"/>
                                          </p:val>
                                        </p:tav>
                                        <p:tav tm="100000">
                                          <p:val>
                                            <p:strVal val="ppt_x"/>
                                          </p:val>
                                        </p:tav>
                                      </p:tavLst>
                                    </p:anim>
                                    <p:anim calcmode="lin" valueType="num">
                                      <p:cBhvr additive="base">
                                        <p:cTn id="173" dur="500"/>
                                        <p:tgtEl>
                                          <p:spTgt spid="39"/>
                                        </p:tgtEl>
                                        <p:attrNameLst>
                                          <p:attrName>ppt_y</p:attrName>
                                        </p:attrNameLst>
                                      </p:cBhvr>
                                      <p:tavLst>
                                        <p:tav tm="0">
                                          <p:val>
                                            <p:strVal val="ppt_y"/>
                                          </p:val>
                                        </p:tav>
                                        <p:tav tm="100000">
                                          <p:val>
                                            <p:strVal val="1+ppt_h/2"/>
                                          </p:val>
                                        </p:tav>
                                      </p:tavLst>
                                    </p:anim>
                                    <p:set>
                                      <p:cBhvr>
                                        <p:cTn id="174" dur="1" fill="hold">
                                          <p:stCondLst>
                                            <p:cond delay="499"/>
                                          </p:stCondLst>
                                        </p:cTn>
                                        <p:tgtEl>
                                          <p:spTgt spid="39"/>
                                        </p:tgtEl>
                                        <p:attrNameLst>
                                          <p:attrName>style.visibility</p:attrName>
                                        </p:attrNameLst>
                                      </p:cBhvr>
                                      <p:to>
                                        <p:strVal val="hidden"/>
                                      </p:to>
                                    </p:set>
                                  </p:childTnLst>
                                </p:cTn>
                              </p:par>
                              <p:par>
                                <p:cTn id="175" presetID="2" presetClass="exit" presetSubtype="4" fill="hold" nodeType="withEffect">
                                  <p:stCondLst>
                                    <p:cond delay="0"/>
                                  </p:stCondLst>
                                  <p:childTnLst>
                                    <p:anim calcmode="lin" valueType="num">
                                      <p:cBhvr additive="base">
                                        <p:cTn id="176" dur="500"/>
                                        <p:tgtEl>
                                          <p:spTgt spid="40"/>
                                        </p:tgtEl>
                                        <p:attrNameLst>
                                          <p:attrName>ppt_x</p:attrName>
                                        </p:attrNameLst>
                                      </p:cBhvr>
                                      <p:tavLst>
                                        <p:tav tm="0">
                                          <p:val>
                                            <p:strVal val="ppt_x"/>
                                          </p:val>
                                        </p:tav>
                                        <p:tav tm="100000">
                                          <p:val>
                                            <p:strVal val="ppt_x"/>
                                          </p:val>
                                        </p:tav>
                                      </p:tavLst>
                                    </p:anim>
                                    <p:anim calcmode="lin" valueType="num">
                                      <p:cBhvr additive="base">
                                        <p:cTn id="177" dur="500"/>
                                        <p:tgtEl>
                                          <p:spTgt spid="40"/>
                                        </p:tgtEl>
                                        <p:attrNameLst>
                                          <p:attrName>ppt_y</p:attrName>
                                        </p:attrNameLst>
                                      </p:cBhvr>
                                      <p:tavLst>
                                        <p:tav tm="0">
                                          <p:val>
                                            <p:strVal val="ppt_y"/>
                                          </p:val>
                                        </p:tav>
                                        <p:tav tm="100000">
                                          <p:val>
                                            <p:strVal val="1+ppt_h/2"/>
                                          </p:val>
                                        </p:tav>
                                      </p:tavLst>
                                    </p:anim>
                                    <p:set>
                                      <p:cBhvr>
                                        <p:cTn id="178" dur="1" fill="hold">
                                          <p:stCondLst>
                                            <p:cond delay="499"/>
                                          </p:stCondLst>
                                        </p:cTn>
                                        <p:tgtEl>
                                          <p:spTgt spid="40"/>
                                        </p:tgtEl>
                                        <p:attrNameLst>
                                          <p:attrName>style.visibility</p:attrName>
                                        </p:attrNameLst>
                                      </p:cBhvr>
                                      <p:to>
                                        <p:strVal val="hidden"/>
                                      </p:to>
                                    </p:set>
                                  </p:childTnLst>
                                </p:cTn>
                              </p:par>
                              <p:par>
                                <p:cTn id="179" presetID="2" presetClass="exit" presetSubtype="4" fill="hold" nodeType="withEffect">
                                  <p:stCondLst>
                                    <p:cond delay="0"/>
                                  </p:stCondLst>
                                  <p:childTnLst>
                                    <p:anim calcmode="lin" valueType="num">
                                      <p:cBhvr additive="base">
                                        <p:cTn id="180" dur="500"/>
                                        <p:tgtEl>
                                          <p:spTgt spid="41"/>
                                        </p:tgtEl>
                                        <p:attrNameLst>
                                          <p:attrName>ppt_x</p:attrName>
                                        </p:attrNameLst>
                                      </p:cBhvr>
                                      <p:tavLst>
                                        <p:tav tm="0">
                                          <p:val>
                                            <p:strVal val="ppt_x"/>
                                          </p:val>
                                        </p:tav>
                                        <p:tav tm="100000">
                                          <p:val>
                                            <p:strVal val="ppt_x"/>
                                          </p:val>
                                        </p:tav>
                                      </p:tavLst>
                                    </p:anim>
                                    <p:anim calcmode="lin" valueType="num">
                                      <p:cBhvr additive="base">
                                        <p:cTn id="181" dur="500"/>
                                        <p:tgtEl>
                                          <p:spTgt spid="41"/>
                                        </p:tgtEl>
                                        <p:attrNameLst>
                                          <p:attrName>ppt_y</p:attrName>
                                        </p:attrNameLst>
                                      </p:cBhvr>
                                      <p:tavLst>
                                        <p:tav tm="0">
                                          <p:val>
                                            <p:strVal val="ppt_y"/>
                                          </p:val>
                                        </p:tav>
                                        <p:tav tm="100000">
                                          <p:val>
                                            <p:strVal val="1+ppt_h/2"/>
                                          </p:val>
                                        </p:tav>
                                      </p:tavLst>
                                    </p:anim>
                                    <p:set>
                                      <p:cBhvr>
                                        <p:cTn id="182" dur="1" fill="hold">
                                          <p:stCondLst>
                                            <p:cond delay="499"/>
                                          </p:stCondLst>
                                        </p:cTn>
                                        <p:tgtEl>
                                          <p:spTgt spid="41"/>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42"/>
                                        </p:tgtEl>
                                        <p:attrNameLst>
                                          <p:attrName>ppt_x</p:attrName>
                                        </p:attrNameLst>
                                      </p:cBhvr>
                                      <p:tavLst>
                                        <p:tav tm="0">
                                          <p:val>
                                            <p:strVal val="ppt_x"/>
                                          </p:val>
                                        </p:tav>
                                        <p:tav tm="100000">
                                          <p:val>
                                            <p:strVal val="ppt_x"/>
                                          </p:val>
                                        </p:tav>
                                      </p:tavLst>
                                    </p:anim>
                                    <p:anim calcmode="lin" valueType="num">
                                      <p:cBhvr additive="base">
                                        <p:cTn id="185" dur="500"/>
                                        <p:tgtEl>
                                          <p:spTgt spid="42"/>
                                        </p:tgtEl>
                                        <p:attrNameLst>
                                          <p:attrName>ppt_y</p:attrName>
                                        </p:attrNameLst>
                                      </p:cBhvr>
                                      <p:tavLst>
                                        <p:tav tm="0">
                                          <p:val>
                                            <p:strVal val="ppt_y"/>
                                          </p:val>
                                        </p:tav>
                                        <p:tav tm="100000">
                                          <p:val>
                                            <p:strVal val="1+ppt_h/2"/>
                                          </p:val>
                                        </p:tav>
                                      </p:tavLst>
                                    </p:anim>
                                    <p:set>
                                      <p:cBhvr>
                                        <p:cTn id="186" dur="1" fill="hold">
                                          <p:stCondLst>
                                            <p:cond delay="499"/>
                                          </p:stCondLst>
                                        </p:cTn>
                                        <p:tgtEl>
                                          <p:spTgt spid="42"/>
                                        </p:tgtEl>
                                        <p:attrNameLst>
                                          <p:attrName>style.visibility</p:attrName>
                                        </p:attrNameLst>
                                      </p:cBhvr>
                                      <p:to>
                                        <p:strVal val="hidden"/>
                                      </p:to>
                                    </p:set>
                                  </p:childTnLst>
                                </p:cTn>
                              </p:par>
                              <p:par>
                                <p:cTn id="187" presetID="2" presetClass="exit" presetSubtype="4" fill="hold" nodeType="withEffect">
                                  <p:stCondLst>
                                    <p:cond delay="0"/>
                                  </p:stCondLst>
                                  <p:childTnLst>
                                    <p:anim calcmode="lin" valueType="num">
                                      <p:cBhvr additive="base">
                                        <p:cTn id="188" dur="500"/>
                                        <p:tgtEl>
                                          <p:spTgt spid="43"/>
                                        </p:tgtEl>
                                        <p:attrNameLst>
                                          <p:attrName>ppt_x</p:attrName>
                                        </p:attrNameLst>
                                      </p:cBhvr>
                                      <p:tavLst>
                                        <p:tav tm="0">
                                          <p:val>
                                            <p:strVal val="ppt_x"/>
                                          </p:val>
                                        </p:tav>
                                        <p:tav tm="100000">
                                          <p:val>
                                            <p:strVal val="ppt_x"/>
                                          </p:val>
                                        </p:tav>
                                      </p:tavLst>
                                    </p:anim>
                                    <p:anim calcmode="lin" valueType="num">
                                      <p:cBhvr additive="base">
                                        <p:cTn id="189" dur="500"/>
                                        <p:tgtEl>
                                          <p:spTgt spid="43"/>
                                        </p:tgtEl>
                                        <p:attrNameLst>
                                          <p:attrName>ppt_y</p:attrName>
                                        </p:attrNameLst>
                                      </p:cBhvr>
                                      <p:tavLst>
                                        <p:tav tm="0">
                                          <p:val>
                                            <p:strVal val="ppt_y"/>
                                          </p:val>
                                        </p:tav>
                                        <p:tav tm="100000">
                                          <p:val>
                                            <p:strVal val="1+ppt_h/2"/>
                                          </p:val>
                                        </p:tav>
                                      </p:tavLst>
                                    </p:anim>
                                    <p:set>
                                      <p:cBhvr>
                                        <p:cTn id="190" dur="1" fill="hold">
                                          <p:stCondLst>
                                            <p:cond delay="499"/>
                                          </p:stCondLst>
                                        </p:cTn>
                                        <p:tgtEl>
                                          <p:spTgt spid="43"/>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44"/>
                                        </p:tgtEl>
                                        <p:attrNameLst>
                                          <p:attrName>ppt_x</p:attrName>
                                        </p:attrNameLst>
                                      </p:cBhvr>
                                      <p:tavLst>
                                        <p:tav tm="0">
                                          <p:val>
                                            <p:strVal val="ppt_x"/>
                                          </p:val>
                                        </p:tav>
                                        <p:tav tm="100000">
                                          <p:val>
                                            <p:strVal val="ppt_x"/>
                                          </p:val>
                                        </p:tav>
                                      </p:tavLst>
                                    </p:anim>
                                    <p:anim calcmode="lin" valueType="num">
                                      <p:cBhvr additive="base">
                                        <p:cTn id="193" dur="500"/>
                                        <p:tgtEl>
                                          <p:spTgt spid="44"/>
                                        </p:tgtEl>
                                        <p:attrNameLst>
                                          <p:attrName>ppt_y</p:attrName>
                                        </p:attrNameLst>
                                      </p:cBhvr>
                                      <p:tavLst>
                                        <p:tav tm="0">
                                          <p:val>
                                            <p:strVal val="ppt_y"/>
                                          </p:val>
                                        </p:tav>
                                        <p:tav tm="100000">
                                          <p:val>
                                            <p:strVal val="1+ppt_h/2"/>
                                          </p:val>
                                        </p:tav>
                                      </p:tavLst>
                                    </p:anim>
                                    <p:set>
                                      <p:cBhvr>
                                        <p:cTn id="194" dur="1" fill="hold">
                                          <p:stCondLst>
                                            <p:cond delay="499"/>
                                          </p:stCondLst>
                                        </p:cTn>
                                        <p:tgtEl>
                                          <p:spTgt spid="44"/>
                                        </p:tgtEl>
                                        <p:attrNameLst>
                                          <p:attrName>style.visibility</p:attrName>
                                        </p:attrNameLst>
                                      </p:cBhvr>
                                      <p:to>
                                        <p:strVal val="hidden"/>
                                      </p:to>
                                    </p:set>
                                  </p:childTnLst>
                                </p:cTn>
                              </p:par>
                              <p:par>
                                <p:cTn id="195" presetID="2" presetClass="exit" presetSubtype="4" fill="hold" nodeType="withEffect">
                                  <p:stCondLst>
                                    <p:cond delay="0"/>
                                  </p:stCondLst>
                                  <p:childTnLst>
                                    <p:anim calcmode="lin" valueType="num">
                                      <p:cBhvr additive="base">
                                        <p:cTn id="196" dur="500"/>
                                        <p:tgtEl>
                                          <p:spTgt spid="45"/>
                                        </p:tgtEl>
                                        <p:attrNameLst>
                                          <p:attrName>ppt_x</p:attrName>
                                        </p:attrNameLst>
                                      </p:cBhvr>
                                      <p:tavLst>
                                        <p:tav tm="0">
                                          <p:val>
                                            <p:strVal val="ppt_x"/>
                                          </p:val>
                                        </p:tav>
                                        <p:tav tm="100000">
                                          <p:val>
                                            <p:strVal val="ppt_x"/>
                                          </p:val>
                                        </p:tav>
                                      </p:tavLst>
                                    </p:anim>
                                    <p:anim calcmode="lin" valueType="num">
                                      <p:cBhvr additive="base">
                                        <p:cTn id="197" dur="500"/>
                                        <p:tgtEl>
                                          <p:spTgt spid="45"/>
                                        </p:tgtEl>
                                        <p:attrNameLst>
                                          <p:attrName>ppt_y</p:attrName>
                                        </p:attrNameLst>
                                      </p:cBhvr>
                                      <p:tavLst>
                                        <p:tav tm="0">
                                          <p:val>
                                            <p:strVal val="ppt_y"/>
                                          </p:val>
                                        </p:tav>
                                        <p:tav tm="100000">
                                          <p:val>
                                            <p:strVal val="1+ppt_h/2"/>
                                          </p:val>
                                        </p:tav>
                                      </p:tavLst>
                                    </p:anim>
                                    <p:set>
                                      <p:cBhvr>
                                        <p:cTn id="198" dur="1" fill="hold">
                                          <p:stCondLst>
                                            <p:cond delay="499"/>
                                          </p:stCondLst>
                                        </p:cTn>
                                        <p:tgtEl>
                                          <p:spTgt spid="45"/>
                                        </p:tgtEl>
                                        <p:attrNameLst>
                                          <p:attrName>style.visibility</p:attrName>
                                        </p:attrNameLst>
                                      </p:cBhvr>
                                      <p:to>
                                        <p:strVal val="hidden"/>
                                      </p:to>
                                    </p:set>
                                  </p:childTnLst>
                                </p:cTn>
                              </p:par>
                              <p:par>
                                <p:cTn id="199" presetID="2" presetClass="exit" presetSubtype="4" fill="hold" nodeType="withEffect">
                                  <p:stCondLst>
                                    <p:cond delay="0"/>
                                  </p:stCondLst>
                                  <p:childTnLst>
                                    <p:anim calcmode="lin" valueType="num">
                                      <p:cBhvr additive="base">
                                        <p:cTn id="200" dur="500"/>
                                        <p:tgtEl>
                                          <p:spTgt spid="46"/>
                                        </p:tgtEl>
                                        <p:attrNameLst>
                                          <p:attrName>ppt_x</p:attrName>
                                        </p:attrNameLst>
                                      </p:cBhvr>
                                      <p:tavLst>
                                        <p:tav tm="0">
                                          <p:val>
                                            <p:strVal val="ppt_x"/>
                                          </p:val>
                                        </p:tav>
                                        <p:tav tm="100000">
                                          <p:val>
                                            <p:strVal val="ppt_x"/>
                                          </p:val>
                                        </p:tav>
                                      </p:tavLst>
                                    </p:anim>
                                    <p:anim calcmode="lin" valueType="num">
                                      <p:cBhvr additive="base">
                                        <p:cTn id="201" dur="500"/>
                                        <p:tgtEl>
                                          <p:spTgt spid="46"/>
                                        </p:tgtEl>
                                        <p:attrNameLst>
                                          <p:attrName>ppt_y</p:attrName>
                                        </p:attrNameLst>
                                      </p:cBhvr>
                                      <p:tavLst>
                                        <p:tav tm="0">
                                          <p:val>
                                            <p:strVal val="ppt_y"/>
                                          </p:val>
                                        </p:tav>
                                        <p:tav tm="100000">
                                          <p:val>
                                            <p:strVal val="1+ppt_h/2"/>
                                          </p:val>
                                        </p:tav>
                                      </p:tavLst>
                                    </p:anim>
                                    <p:set>
                                      <p:cBhvr>
                                        <p:cTn id="202" dur="1" fill="hold">
                                          <p:stCondLst>
                                            <p:cond delay="499"/>
                                          </p:stCondLst>
                                        </p:cTn>
                                        <p:tgtEl>
                                          <p:spTgt spid="46"/>
                                        </p:tgtEl>
                                        <p:attrNameLst>
                                          <p:attrName>style.visibility</p:attrName>
                                        </p:attrNameLst>
                                      </p:cBhvr>
                                      <p:to>
                                        <p:strVal val="hidden"/>
                                      </p:to>
                                    </p:set>
                                  </p:childTnLst>
                                </p:cTn>
                              </p:par>
                              <p:par>
                                <p:cTn id="203" presetID="2" presetClass="exit" presetSubtype="4" fill="hold" nodeType="withEffect">
                                  <p:stCondLst>
                                    <p:cond delay="0"/>
                                  </p:stCondLst>
                                  <p:childTnLst>
                                    <p:anim calcmode="lin" valueType="num">
                                      <p:cBhvr additive="base">
                                        <p:cTn id="204" dur="500"/>
                                        <p:tgtEl>
                                          <p:spTgt spid="47"/>
                                        </p:tgtEl>
                                        <p:attrNameLst>
                                          <p:attrName>ppt_x</p:attrName>
                                        </p:attrNameLst>
                                      </p:cBhvr>
                                      <p:tavLst>
                                        <p:tav tm="0">
                                          <p:val>
                                            <p:strVal val="ppt_x"/>
                                          </p:val>
                                        </p:tav>
                                        <p:tav tm="100000">
                                          <p:val>
                                            <p:strVal val="ppt_x"/>
                                          </p:val>
                                        </p:tav>
                                      </p:tavLst>
                                    </p:anim>
                                    <p:anim calcmode="lin" valueType="num">
                                      <p:cBhvr additive="base">
                                        <p:cTn id="205" dur="500"/>
                                        <p:tgtEl>
                                          <p:spTgt spid="47"/>
                                        </p:tgtEl>
                                        <p:attrNameLst>
                                          <p:attrName>ppt_y</p:attrName>
                                        </p:attrNameLst>
                                      </p:cBhvr>
                                      <p:tavLst>
                                        <p:tav tm="0">
                                          <p:val>
                                            <p:strVal val="ppt_y"/>
                                          </p:val>
                                        </p:tav>
                                        <p:tav tm="100000">
                                          <p:val>
                                            <p:strVal val="1+ppt_h/2"/>
                                          </p:val>
                                        </p:tav>
                                      </p:tavLst>
                                    </p:anim>
                                    <p:set>
                                      <p:cBhvr>
                                        <p:cTn id="206" dur="1" fill="hold">
                                          <p:stCondLst>
                                            <p:cond delay="499"/>
                                          </p:stCondLst>
                                        </p:cTn>
                                        <p:tgtEl>
                                          <p:spTgt spid="47"/>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48"/>
                                        </p:tgtEl>
                                        <p:attrNameLst>
                                          <p:attrName>ppt_x</p:attrName>
                                        </p:attrNameLst>
                                      </p:cBhvr>
                                      <p:tavLst>
                                        <p:tav tm="0">
                                          <p:val>
                                            <p:strVal val="ppt_x"/>
                                          </p:val>
                                        </p:tav>
                                        <p:tav tm="100000">
                                          <p:val>
                                            <p:strVal val="ppt_x"/>
                                          </p:val>
                                        </p:tav>
                                      </p:tavLst>
                                    </p:anim>
                                    <p:anim calcmode="lin" valueType="num">
                                      <p:cBhvr additive="base">
                                        <p:cTn id="209" dur="500"/>
                                        <p:tgtEl>
                                          <p:spTgt spid="48"/>
                                        </p:tgtEl>
                                        <p:attrNameLst>
                                          <p:attrName>ppt_y</p:attrName>
                                        </p:attrNameLst>
                                      </p:cBhvr>
                                      <p:tavLst>
                                        <p:tav tm="0">
                                          <p:val>
                                            <p:strVal val="ppt_y"/>
                                          </p:val>
                                        </p:tav>
                                        <p:tav tm="100000">
                                          <p:val>
                                            <p:strVal val="1+ppt_h/2"/>
                                          </p:val>
                                        </p:tav>
                                      </p:tavLst>
                                    </p:anim>
                                    <p:set>
                                      <p:cBhvr>
                                        <p:cTn id="210" dur="1" fill="hold">
                                          <p:stCondLst>
                                            <p:cond delay="499"/>
                                          </p:stCondLst>
                                        </p:cTn>
                                        <p:tgtEl>
                                          <p:spTgt spid="48"/>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49"/>
                                        </p:tgtEl>
                                        <p:attrNameLst>
                                          <p:attrName>ppt_x</p:attrName>
                                        </p:attrNameLst>
                                      </p:cBhvr>
                                      <p:tavLst>
                                        <p:tav tm="0">
                                          <p:val>
                                            <p:strVal val="ppt_x"/>
                                          </p:val>
                                        </p:tav>
                                        <p:tav tm="100000">
                                          <p:val>
                                            <p:strVal val="ppt_x"/>
                                          </p:val>
                                        </p:tav>
                                      </p:tavLst>
                                    </p:anim>
                                    <p:anim calcmode="lin" valueType="num">
                                      <p:cBhvr additive="base">
                                        <p:cTn id="213" dur="500"/>
                                        <p:tgtEl>
                                          <p:spTgt spid="49"/>
                                        </p:tgtEl>
                                        <p:attrNameLst>
                                          <p:attrName>ppt_y</p:attrName>
                                        </p:attrNameLst>
                                      </p:cBhvr>
                                      <p:tavLst>
                                        <p:tav tm="0">
                                          <p:val>
                                            <p:strVal val="ppt_y"/>
                                          </p:val>
                                        </p:tav>
                                        <p:tav tm="100000">
                                          <p:val>
                                            <p:strVal val="1+ppt_h/2"/>
                                          </p:val>
                                        </p:tav>
                                      </p:tavLst>
                                    </p:anim>
                                    <p:set>
                                      <p:cBhvr>
                                        <p:cTn id="214" dur="1" fill="hold">
                                          <p:stCondLst>
                                            <p:cond delay="499"/>
                                          </p:stCondLst>
                                        </p:cTn>
                                        <p:tgtEl>
                                          <p:spTgt spid="49"/>
                                        </p:tgtEl>
                                        <p:attrNameLst>
                                          <p:attrName>style.visibility</p:attrName>
                                        </p:attrNameLst>
                                      </p:cBhvr>
                                      <p:to>
                                        <p:strVal val="hidden"/>
                                      </p:to>
                                    </p:set>
                                  </p:childTnLst>
                                </p:cTn>
                              </p:par>
                              <p:par>
                                <p:cTn id="215" presetID="2" presetClass="exit" presetSubtype="4" fill="hold" nodeType="withEffect">
                                  <p:stCondLst>
                                    <p:cond delay="0"/>
                                  </p:stCondLst>
                                  <p:childTnLst>
                                    <p:anim calcmode="lin" valueType="num">
                                      <p:cBhvr additive="base">
                                        <p:cTn id="216" dur="500"/>
                                        <p:tgtEl>
                                          <p:spTgt spid="50"/>
                                        </p:tgtEl>
                                        <p:attrNameLst>
                                          <p:attrName>ppt_x</p:attrName>
                                        </p:attrNameLst>
                                      </p:cBhvr>
                                      <p:tavLst>
                                        <p:tav tm="0">
                                          <p:val>
                                            <p:strVal val="ppt_x"/>
                                          </p:val>
                                        </p:tav>
                                        <p:tav tm="100000">
                                          <p:val>
                                            <p:strVal val="ppt_x"/>
                                          </p:val>
                                        </p:tav>
                                      </p:tavLst>
                                    </p:anim>
                                    <p:anim calcmode="lin" valueType="num">
                                      <p:cBhvr additive="base">
                                        <p:cTn id="217" dur="500"/>
                                        <p:tgtEl>
                                          <p:spTgt spid="50"/>
                                        </p:tgtEl>
                                        <p:attrNameLst>
                                          <p:attrName>ppt_y</p:attrName>
                                        </p:attrNameLst>
                                      </p:cBhvr>
                                      <p:tavLst>
                                        <p:tav tm="0">
                                          <p:val>
                                            <p:strVal val="ppt_y"/>
                                          </p:val>
                                        </p:tav>
                                        <p:tav tm="100000">
                                          <p:val>
                                            <p:strVal val="1+ppt_h/2"/>
                                          </p:val>
                                        </p:tav>
                                      </p:tavLst>
                                    </p:anim>
                                    <p:set>
                                      <p:cBhvr>
                                        <p:cTn id="218" dur="1" fill="hold">
                                          <p:stCondLst>
                                            <p:cond delay="499"/>
                                          </p:stCondLst>
                                        </p:cTn>
                                        <p:tgtEl>
                                          <p:spTgt spid="50"/>
                                        </p:tgtEl>
                                        <p:attrNameLst>
                                          <p:attrName>style.visibility</p:attrName>
                                        </p:attrNameLst>
                                      </p:cBhvr>
                                      <p:to>
                                        <p:strVal val="hidden"/>
                                      </p:to>
                                    </p:set>
                                  </p:childTnLst>
                                </p:cTn>
                              </p:par>
                              <p:par>
                                <p:cTn id="219" presetID="2" presetClass="exit" presetSubtype="4" fill="hold" nodeType="withEffect">
                                  <p:stCondLst>
                                    <p:cond delay="0"/>
                                  </p:stCondLst>
                                  <p:childTnLst>
                                    <p:anim calcmode="lin" valueType="num">
                                      <p:cBhvr additive="base">
                                        <p:cTn id="220" dur="500"/>
                                        <p:tgtEl>
                                          <p:spTgt spid="51"/>
                                        </p:tgtEl>
                                        <p:attrNameLst>
                                          <p:attrName>ppt_x</p:attrName>
                                        </p:attrNameLst>
                                      </p:cBhvr>
                                      <p:tavLst>
                                        <p:tav tm="0">
                                          <p:val>
                                            <p:strVal val="ppt_x"/>
                                          </p:val>
                                        </p:tav>
                                        <p:tav tm="100000">
                                          <p:val>
                                            <p:strVal val="ppt_x"/>
                                          </p:val>
                                        </p:tav>
                                      </p:tavLst>
                                    </p:anim>
                                    <p:anim calcmode="lin" valueType="num">
                                      <p:cBhvr additive="base">
                                        <p:cTn id="221" dur="500"/>
                                        <p:tgtEl>
                                          <p:spTgt spid="51"/>
                                        </p:tgtEl>
                                        <p:attrNameLst>
                                          <p:attrName>ppt_y</p:attrName>
                                        </p:attrNameLst>
                                      </p:cBhvr>
                                      <p:tavLst>
                                        <p:tav tm="0">
                                          <p:val>
                                            <p:strVal val="ppt_y"/>
                                          </p:val>
                                        </p:tav>
                                        <p:tav tm="100000">
                                          <p:val>
                                            <p:strVal val="1+ppt_h/2"/>
                                          </p:val>
                                        </p:tav>
                                      </p:tavLst>
                                    </p:anim>
                                    <p:set>
                                      <p:cBhvr>
                                        <p:cTn id="222" dur="1" fill="hold">
                                          <p:stCondLst>
                                            <p:cond delay="499"/>
                                          </p:stCondLst>
                                        </p:cTn>
                                        <p:tgtEl>
                                          <p:spTgt spid="51"/>
                                        </p:tgtEl>
                                        <p:attrNameLst>
                                          <p:attrName>style.visibility</p:attrName>
                                        </p:attrNameLst>
                                      </p:cBhvr>
                                      <p:to>
                                        <p:strVal val="hidden"/>
                                      </p:to>
                                    </p:set>
                                  </p:childTnLst>
                                </p:cTn>
                              </p:par>
                              <p:par>
                                <p:cTn id="223" presetID="2" presetClass="exit" presetSubtype="4" fill="hold" nodeType="withEffect">
                                  <p:stCondLst>
                                    <p:cond delay="0"/>
                                  </p:stCondLst>
                                  <p:childTnLst>
                                    <p:anim calcmode="lin" valueType="num">
                                      <p:cBhvr additive="base">
                                        <p:cTn id="224" dur="500"/>
                                        <p:tgtEl>
                                          <p:spTgt spid="52"/>
                                        </p:tgtEl>
                                        <p:attrNameLst>
                                          <p:attrName>ppt_x</p:attrName>
                                        </p:attrNameLst>
                                      </p:cBhvr>
                                      <p:tavLst>
                                        <p:tav tm="0">
                                          <p:val>
                                            <p:strVal val="ppt_x"/>
                                          </p:val>
                                        </p:tav>
                                        <p:tav tm="100000">
                                          <p:val>
                                            <p:strVal val="ppt_x"/>
                                          </p:val>
                                        </p:tav>
                                      </p:tavLst>
                                    </p:anim>
                                    <p:anim calcmode="lin" valueType="num">
                                      <p:cBhvr additive="base">
                                        <p:cTn id="225" dur="500"/>
                                        <p:tgtEl>
                                          <p:spTgt spid="52"/>
                                        </p:tgtEl>
                                        <p:attrNameLst>
                                          <p:attrName>ppt_y</p:attrName>
                                        </p:attrNameLst>
                                      </p:cBhvr>
                                      <p:tavLst>
                                        <p:tav tm="0">
                                          <p:val>
                                            <p:strVal val="ppt_y"/>
                                          </p:val>
                                        </p:tav>
                                        <p:tav tm="100000">
                                          <p:val>
                                            <p:strVal val="1+ppt_h/2"/>
                                          </p:val>
                                        </p:tav>
                                      </p:tavLst>
                                    </p:anim>
                                    <p:set>
                                      <p:cBhvr>
                                        <p:cTn id="226" dur="1" fill="hold">
                                          <p:stCondLst>
                                            <p:cond delay="499"/>
                                          </p:stCondLst>
                                        </p:cTn>
                                        <p:tgtEl>
                                          <p:spTgt spid="52"/>
                                        </p:tgtEl>
                                        <p:attrNameLst>
                                          <p:attrName>style.visibility</p:attrName>
                                        </p:attrNameLst>
                                      </p:cBhvr>
                                      <p:to>
                                        <p:strVal val="hidden"/>
                                      </p:to>
                                    </p:set>
                                  </p:childTnLst>
                                </p:cTn>
                              </p:par>
                              <p:par>
                                <p:cTn id="227" presetID="2" presetClass="exit" presetSubtype="4" fill="hold" nodeType="withEffect">
                                  <p:stCondLst>
                                    <p:cond delay="0"/>
                                  </p:stCondLst>
                                  <p:childTnLst>
                                    <p:anim calcmode="lin" valueType="num">
                                      <p:cBhvr additive="base">
                                        <p:cTn id="228" dur="500"/>
                                        <p:tgtEl>
                                          <p:spTgt spid="53"/>
                                        </p:tgtEl>
                                        <p:attrNameLst>
                                          <p:attrName>ppt_x</p:attrName>
                                        </p:attrNameLst>
                                      </p:cBhvr>
                                      <p:tavLst>
                                        <p:tav tm="0">
                                          <p:val>
                                            <p:strVal val="ppt_x"/>
                                          </p:val>
                                        </p:tav>
                                        <p:tav tm="100000">
                                          <p:val>
                                            <p:strVal val="ppt_x"/>
                                          </p:val>
                                        </p:tav>
                                      </p:tavLst>
                                    </p:anim>
                                    <p:anim calcmode="lin" valueType="num">
                                      <p:cBhvr additive="base">
                                        <p:cTn id="229" dur="500"/>
                                        <p:tgtEl>
                                          <p:spTgt spid="53"/>
                                        </p:tgtEl>
                                        <p:attrNameLst>
                                          <p:attrName>ppt_y</p:attrName>
                                        </p:attrNameLst>
                                      </p:cBhvr>
                                      <p:tavLst>
                                        <p:tav tm="0">
                                          <p:val>
                                            <p:strVal val="ppt_y"/>
                                          </p:val>
                                        </p:tav>
                                        <p:tav tm="100000">
                                          <p:val>
                                            <p:strVal val="1+ppt_h/2"/>
                                          </p:val>
                                        </p:tav>
                                      </p:tavLst>
                                    </p:anim>
                                    <p:set>
                                      <p:cBhvr>
                                        <p:cTn id="230" dur="1" fill="hold">
                                          <p:stCondLst>
                                            <p:cond delay="499"/>
                                          </p:stCondLst>
                                        </p:cTn>
                                        <p:tgtEl>
                                          <p:spTgt spid="53"/>
                                        </p:tgtEl>
                                        <p:attrNameLst>
                                          <p:attrName>style.visibility</p:attrName>
                                        </p:attrNameLst>
                                      </p:cBhvr>
                                      <p:to>
                                        <p:strVal val="hidden"/>
                                      </p:to>
                                    </p:set>
                                  </p:childTnLst>
                                </p:cTn>
                              </p:par>
                              <p:par>
                                <p:cTn id="231" presetID="2" presetClass="exit" presetSubtype="4" fill="hold" nodeType="withEffect">
                                  <p:stCondLst>
                                    <p:cond delay="0"/>
                                  </p:stCondLst>
                                  <p:childTnLst>
                                    <p:anim calcmode="lin" valueType="num">
                                      <p:cBhvr additive="base">
                                        <p:cTn id="232" dur="500"/>
                                        <p:tgtEl>
                                          <p:spTgt spid="54"/>
                                        </p:tgtEl>
                                        <p:attrNameLst>
                                          <p:attrName>ppt_x</p:attrName>
                                        </p:attrNameLst>
                                      </p:cBhvr>
                                      <p:tavLst>
                                        <p:tav tm="0">
                                          <p:val>
                                            <p:strVal val="ppt_x"/>
                                          </p:val>
                                        </p:tav>
                                        <p:tav tm="100000">
                                          <p:val>
                                            <p:strVal val="ppt_x"/>
                                          </p:val>
                                        </p:tav>
                                      </p:tavLst>
                                    </p:anim>
                                    <p:anim calcmode="lin" valueType="num">
                                      <p:cBhvr additive="base">
                                        <p:cTn id="233" dur="500"/>
                                        <p:tgtEl>
                                          <p:spTgt spid="54"/>
                                        </p:tgtEl>
                                        <p:attrNameLst>
                                          <p:attrName>ppt_y</p:attrName>
                                        </p:attrNameLst>
                                      </p:cBhvr>
                                      <p:tavLst>
                                        <p:tav tm="0">
                                          <p:val>
                                            <p:strVal val="ppt_y"/>
                                          </p:val>
                                        </p:tav>
                                        <p:tav tm="100000">
                                          <p:val>
                                            <p:strVal val="1+ppt_h/2"/>
                                          </p:val>
                                        </p:tav>
                                      </p:tavLst>
                                    </p:anim>
                                    <p:set>
                                      <p:cBhvr>
                                        <p:cTn id="234" dur="1" fill="hold">
                                          <p:stCondLst>
                                            <p:cond delay="499"/>
                                          </p:stCondLst>
                                        </p:cTn>
                                        <p:tgtEl>
                                          <p:spTgt spid="54"/>
                                        </p:tgtEl>
                                        <p:attrNameLst>
                                          <p:attrName>style.visibility</p:attrName>
                                        </p:attrNameLst>
                                      </p:cBhvr>
                                      <p:to>
                                        <p:strVal val="hidden"/>
                                      </p:to>
                                    </p:set>
                                  </p:childTnLst>
                                </p:cTn>
                              </p:par>
                              <p:par>
                                <p:cTn id="235" presetID="2" presetClass="exit" presetSubtype="4" fill="hold" nodeType="withEffect">
                                  <p:stCondLst>
                                    <p:cond delay="0"/>
                                  </p:stCondLst>
                                  <p:childTnLst>
                                    <p:anim calcmode="lin" valueType="num">
                                      <p:cBhvr additive="base">
                                        <p:cTn id="236" dur="500"/>
                                        <p:tgtEl>
                                          <p:spTgt spid="55"/>
                                        </p:tgtEl>
                                        <p:attrNameLst>
                                          <p:attrName>ppt_x</p:attrName>
                                        </p:attrNameLst>
                                      </p:cBhvr>
                                      <p:tavLst>
                                        <p:tav tm="0">
                                          <p:val>
                                            <p:strVal val="ppt_x"/>
                                          </p:val>
                                        </p:tav>
                                        <p:tav tm="100000">
                                          <p:val>
                                            <p:strVal val="ppt_x"/>
                                          </p:val>
                                        </p:tav>
                                      </p:tavLst>
                                    </p:anim>
                                    <p:anim calcmode="lin" valueType="num">
                                      <p:cBhvr additive="base">
                                        <p:cTn id="237" dur="500"/>
                                        <p:tgtEl>
                                          <p:spTgt spid="55"/>
                                        </p:tgtEl>
                                        <p:attrNameLst>
                                          <p:attrName>ppt_y</p:attrName>
                                        </p:attrNameLst>
                                      </p:cBhvr>
                                      <p:tavLst>
                                        <p:tav tm="0">
                                          <p:val>
                                            <p:strVal val="ppt_y"/>
                                          </p:val>
                                        </p:tav>
                                        <p:tav tm="100000">
                                          <p:val>
                                            <p:strVal val="1+ppt_h/2"/>
                                          </p:val>
                                        </p:tav>
                                      </p:tavLst>
                                    </p:anim>
                                    <p:set>
                                      <p:cBhvr>
                                        <p:cTn id="238" dur="1" fill="hold">
                                          <p:stCondLst>
                                            <p:cond delay="499"/>
                                          </p:stCondLst>
                                        </p:cTn>
                                        <p:tgtEl>
                                          <p:spTgt spid="55"/>
                                        </p:tgtEl>
                                        <p:attrNameLst>
                                          <p:attrName>style.visibility</p:attrName>
                                        </p:attrNameLst>
                                      </p:cBhvr>
                                      <p:to>
                                        <p:strVal val="hidden"/>
                                      </p:to>
                                    </p:set>
                                  </p:childTnLst>
                                </p:cTn>
                              </p:par>
                              <p:par>
                                <p:cTn id="239" presetID="2" presetClass="exit" presetSubtype="4" fill="hold" nodeType="withEffect">
                                  <p:stCondLst>
                                    <p:cond delay="0"/>
                                  </p:stCondLst>
                                  <p:childTnLst>
                                    <p:anim calcmode="lin" valueType="num">
                                      <p:cBhvr additive="base">
                                        <p:cTn id="240" dur="500"/>
                                        <p:tgtEl>
                                          <p:spTgt spid="56"/>
                                        </p:tgtEl>
                                        <p:attrNameLst>
                                          <p:attrName>ppt_x</p:attrName>
                                        </p:attrNameLst>
                                      </p:cBhvr>
                                      <p:tavLst>
                                        <p:tav tm="0">
                                          <p:val>
                                            <p:strVal val="ppt_x"/>
                                          </p:val>
                                        </p:tav>
                                        <p:tav tm="100000">
                                          <p:val>
                                            <p:strVal val="ppt_x"/>
                                          </p:val>
                                        </p:tav>
                                      </p:tavLst>
                                    </p:anim>
                                    <p:anim calcmode="lin" valueType="num">
                                      <p:cBhvr additive="base">
                                        <p:cTn id="241" dur="500"/>
                                        <p:tgtEl>
                                          <p:spTgt spid="56"/>
                                        </p:tgtEl>
                                        <p:attrNameLst>
                                          <p:attrName>ppt_y</p:attrName>
                                        </p:attrNameLst>
                                      </p:cBhvr>
                                      <p:tavLst>
                                        <p:tav tm="0">
                                          <p:val>
                                            <p:strVal val="ppt_y"/>
                                          </p:val>
                                        </p:tav>
                                        <p:tav tm="100000">
                                          <p:val>
                                            <p:strVal val="1+ppt_h/2"/>
                                          </p:val>
                                        </p:tav>
                                      </p:tavLst>
                                    </p:anim>
                                    <p:set>
                                      <p:cBhvr>
                                        <p:cTn id="242" dur="1" fill="hold">
                                          <p:stCondLst>
                                            <p:cond delay="499"/>
                                          </p:stCondLst>
                                        </p:cTn>
                                        <p:tgtEl>
                                          <p:spTgt spid="56"/>
                                        </p:tgtEl>
                                        <p:attrNameLst>
                                          <p:attrName>style.visibility</p:attrName>
                                        </p:attrNameLst>
                                      </p:cBhvr>
                                      <p:to>
                                        <p:strVal val="hidden"/>
                                      </p:to>
                                    </p:set>
                                  </p:childTnLst>
                                </p:cTn>
                              </p:par>
                              <p:par>
                                <p:cTn id="243" presetID="2" presetClass="exit" presetSubtype="4" fill="hold" nodeType="withEffect">
                                  <p:stCondLst>
                                    <p:cond delay="0"/>
                                  </p:stCondLst>
                                  <p:childTnLst>
                                    <p:anim calcmode="lin" valueType="num">
                                      <p:cBhvr additive="base">
                                        <p:cTn id="244" dur="500"/>
                                        <p:tgtEl>
                                          <p:spTgt spid="57"/>
                                        </p:tgtEl>
                                        <p:attrNameLst>
                                          <p:attrName>ppt_x</p:attrName>
                                        </p:attrNameLst>
                                      </p:cBhvr>
                                      <p:tavLst>
                                        <p:tav tm="0">
                                          <p:val>
                                            <p:strVal val="ppt_x"/>
                                          </p:val>
                                        </p:tav>
                                        <p:tav tm="100000">
                                          <p:val>
                                            <p:strVal val="ppt_x"/>
                                          </p:val>
                                        </p:tav>
                                      </p:tavLst>
                                    </p:anim>
                                    <p:anim calcmode="lin" valueType="num">
                                      <p:cBhvr additive="base">
                                        <p:cTn id="245" dur="500"/>
                                        <p:tgtEl>
                                          <p:spTgt spid="57"/>
                                        </p:tgtEl>
                                        <p:attrNameLst>
                                          <p:attrName>ppt_y</p:attrName>
                                        </p:attrNameLst>
                                      </p:cBhvr>
                                      <p:tavLst>
                                        <p:tav tm="0">
                                          <p:val>
                                            <p:strVal val="ppt_y"/>
                                          </p:val>
                                        </p:tav>
                                        <p:tav tm="100000">
                                          <p:val>
                                            <p:strVal val="1+ppt_h/2"/>
                                          </p:val>
                                        </p:tav>
                                      </p:tavLst>
                                    </p:anim>
                                    <p:set>
                                      <p:cBhvr>
                                        <p:cTn id="246" dur="1" fill="hold">
                                          <p:stCondLst>
                                            <p:cond delay="499"/>
                                          </p:stCondLst>
                                        </p:cTn>
                                        <p:tgtEl>
                                          <p:spTgt spid="57"/>
                                        </p:tgtEl>
                                        <p:attrNameLst>
                                          <p:attrName>style.visibility</p:attrName>
                                        </p:attrNameLst>
                                      </p:cBhvr>
                                      <p:to>
                                        <p:strVal val="hidden"/>
                                      </p:to>
                                    </p:set>
                                  </p:childTnLst>
                                </p:cTn>
                              </p:par>
                              <p:par>
                                <p:cTn id="247" presetID="2" presetClass="exit" presetSubtype="4" fill="hold" nodeType="withEffect">
                                  <p:stCondLst>
                                    <p:cond delay="0"/>
                                  </p:stCondLst>
                                  <p:childTnLst>
                                    <p:anim calcmode="lin" valueType="num">
                                      <p:cBhvr additive="base">
                                        <p:cTn id="248" dur="500"/>
                                        <p:tgtEl>
                                          <p:spTgt spid="58"/>
                                        </p:tgtEl>
                                        <p:attrNameLst>
                                          <p:attrName>ppt_x</p:attrName>
                                        </p:attrNameLst>
                                      </p:cBhvr>
                                      <p:tavLst>
                                        <p:tav tm="0">
                                          <p:val>
                                            <p:strVal val="ppt_x"/>
                                          </p:val>
                                        </p:tav>
                                        <p:tav tm="100000">
                                          <p:val>
                                            <p:strVal val="ppt_x"/>
                                          </p:val>
                                        </p:tav>
                                      </p:tavLst>
                                    </p:anim>
                                    <p:anim calcmode="lin" valueType="num">
                                      <p:cBhvr additive="base">
                                        <p:cTn id="249" dur="500"/>
                                        <p:tgtEl>
                                          <p:spTgt spid="58"/>
                                        </p:tgtEl>
                                        <p:attrNameLst>
                                          <p:attrName>ppt_y</p:attrName>
                                        </p:attrNameLst>
                                      </p:cBhvr>
                                      <p:tavLst>
                                        <p:tav tm="0">
                                          <p:val>
                                            <p:strVal val="ppt_y"/>
                                          </p:val>
                                        </p:tav>
                                        <p:tav tm="100000">
                                          <p:val>
                                            <p:strVal val="1+ppt_h/2"/>
                                          </p:val>
                                        </p:tav>
                                      </p:tavLst>
                                    </p:anim>
                                    <p:set>
                                      <p:cBhvr>
                                        <p:cTn id="250" dur="1" fill="hold">
                                          <p:stCondLst>
                                            <p:cond delay="499"/>
                                          </p:stCondLst>
                                        </p:cTn>
                                        <p:tgtEl>
                                          <p:spTgt spid="58"/>
                                        </p:tgtEl>
                                        <p:attrNameLst>
                                          <p:attrName>style.visibility</p:attrName>
                                        </p:attrNameLst>
                                      </p:cBhvr>
                                      <p:to>
                                        <p:strVal val="hidden"/>
                                      </p:to>
                                    </p:set>
                                  </p:childTnLst>
                                </p:cTn>
                              </p:par>
                              <p:par>
                                <p:cTn id="251" presetID="2" presetClass="exit" presetSubtype="4" fill="hold" nodeType="withEffect">
                                  <p:stCondLst>
                                    <p:cond delay="0"/>
                                  </p:stCondLst>
                                  <p:childTnLst>
                                    <p:anim calcmode="lin" valueType="num">
                                      <p:cBhvr additive="base">
                                        <p:cTn id="252" dur="500"/>
                                        <p:tgtEl>
                                          <p:spTgt spid="59"/>
                                        </p:tgtEl>
                                        <p:attrNameLst>
                                          <p:attrName>ppt_x</p:attrName>
                                        </p:attrNameLst>
                                      </p:cBhvr>
                                      <p:tavLst>
                                        <p:tav tm="0">
                                          <p:val>
                                            <p:strVal val="ppt_x"/>
                                          </p:val>
                                        </p:tav>
                                        <p:tav tm="100000">
                                          <p:val>
                                            <p:strVal val="ppt_x"/>
                                          </p:val>
                                        </p:tav>
                                      </p:tavLst>
                                    </p:anim>
                                    <p:anim calcmode="lin" valueType="num">
                                      <p:cBhvr additive="base">
                                        <p:cTn id="253" dur="500"/>
                                        <p:tgtEl>
                                          <p:spTgt spid="59"/>
                                        </p:tgtEl>
                                        <p:attrNameLst>
                                          <p:attrName>ppt_y</p:attrName>
                                        </p:attrNameLst>
                                      </p:cBhvr>
                                      <p:tavLst>
                                        <p:tav tm="0">
                                          <p:val>
                                            <p:strVal val="ppt_y"/>
                                          </p:val>
                                        </p:tav>
                                        <p:tav tm="100000">
                                          <p:val>
                                            <p:strVal val="1+ppt_h/2"/>
                                          </p:val>
                                        </p:tav>
                                      </p:tavLst>
                                    </p:anim>
                                    <p:set>
                                      <p:cBhvr>
                                        <p:cTn id="254" dur="1" fill="hold">
                                          <p:stCondLst>
                                            <p:cond delay="499"/>
                                          </p:stCondLst>
                                        </p:cTn>
                                        <p:tgtEl>
                                          <p:spTgt spid="59"/>
                                        </p:tgtEl>
                                        <p:attrNameLst>
                                          <p:attrName>style.visibility</p:attrName>
                                        </p:attrNameLst>
                                      </p:cBhvr>
                                      <p:to>
                                        <p:strVal val="hidden"/>
                                      </p:to>
                                    </p:set>
                                  </p:childTnLst>
                                </p:cTn>
                              </p:par>
                              <p:par>
                                <p:cTn id="255" presetID="2" presetClass="exit" presetSubtype="4" fill="hold" nodeType="withEffect">
                                  <p:stCondLst>
                                    <p:cond delay="0"/>
                                  </p:stCondLst>
                                  <p:childTnLst>
                                    <p:anim calcmode="lin" valueType="num">
                                      <p:cBhvr additive="base">
                                        <p:cTn id="256" dur="500"/>
                                        <p:tgtEl>
                                          <p:spTgt spid="60"/>
                                        </p:tgtEl>
                                        <p:attrNameLst>
                                          <p:attrName>ppt_x</p:attrName>
                                        </p:attrNameLst>
                                      </p:cBhvr>
                                      <p:tavLst>
                                        <p:tav tm="0">
                                          <p:val>
                                            <p:strVal val="ppt_x"/>
                                          </p:val>
                                        </p:tav>
                                        <p:tav tm="100000">
                                          <p:val>
                                            <p:strVal val="ppt_x"/>
                                          </p:val>
                                        </p:tav>
                                      </p:tavLst>
                                    </p:anim>
                                    <p:anim calcmode="lin" valueType="num">
                                      <p:cBhvr additive="base">
                                        <p:cTn id="257" dur="500"/>
                                        <p:tgtEl>
                                          <p:spTgt spid="60"/>
                                        </p:tgtEl>
                                        <p:attrNameLst>
                                          <p:attrName>ppt_y</p:attrName>
                                        </p:attrNameLst>
                                      </p:cBhvr>
                                      <p:tavLst>
                                        <p:tav tm="0">
                                          <p:val>
                                            <p:strVal val="ppt_y"/>
                                          </p:val>
                                        </p:tav>
                                        <p:tav tm="100000">
                                          <p:val>
                                            <p:strVal val="1+ppt_h/2"/>
                                          </p:val>
                                        </p:tav>
                                      </p:tavLst>
                                    </p:anim>
                                    <p:set>
                                      <p:cBhvr>
                                        <p:cTn id="258" dur="1" fill="hold">
                                          <p:stCondLst>
                                            <p:cond delay="499"/>
                                          </p:stCondLst>
                                        </p:cTn>
                                        <p:tgtEl>
                                          <p:spTgt spid="60"/>
                                        </p:tgtEl>
                                        <p:attrNameLst>
                                          <p:attrName>style.visibility</p:attrName>
                                        </p:attrNameLst>
                                      </p:cBhvr>
                                      <p:to>
                                        <p:strVal val="hidden"/>
                                      </p:to>
                                    </p:set>
                                  </p:childTnLst>
                                </p:cTn>
                              </p:par>
                              <p:par>
                                <p:cTn id="259" presetID="2" presetClass="exit" presetSubtype="4" fill="hold" nodeType="withEffect">
                                  <p:stCondLst>
                                    <p:cond delay="0"/>
                                  </p:stCondLst>
                                  <p:childTnLst>
                                    <p:anim calcmode="lin" valueType="num">
                                      <p:cBhvr additive="base">
                                        <p:cTn id="260" dur="500"/>
                                        <p:tgtEl>
                                          <p:spTgt spid="61"/>
                                        </p:tgtEl>
                                        <p:attrNameLst>
                                          <p:attrName>ppt_x</p:attrName>
                                        </p:attrNameLst>
                                      </p:cBhvr>
                                      <p:tavLst>
                                        <p:tav tm="0">
                                          <p:val>
                                            <p:strVal val="ppt_x"/>
                                          </p:val>
                                        </p:tav>
                                        <p:tav tm="100000">
                                          <p:val>
                                            <p:strVal val="ppt_x"/>
                                          </p:val>
                                        </p:tav>
                                      </p:tavLst>
                                    </p:anim>
                                    <p:anim calcmode="lin" valueType="num">
                                      <p:cBhvr additive="base">
                                        <p:cTn id="261" dur="500"/>
                                        <p:tgtEl>
                                          <p:spTgt spid="61"/>
                                        </p:tgtEl>
                                        <p:attrNameLst>
                                          <p:attrName>ppt_y</p:attrName>
                                        </p:attrNameLst>
                                      </p:cBhvr>
                                      <p:tavLst>
                                        <p:tav tm="0">
                                          <p:val>
                                            <p:strVal val="ppt_y"/>
                                          </p:val>
                                        </p:tav>
                                        <p:tav tm="100000">
                                          <p:val>
                                            <p:strVal val="1+ppt_h/2"/>
                                          </p:val>
                                        </p:tav>
                                      </p:tavLst>
                                    </p:anim>
                                    <p:set>
                                      <p:cBhvr>
                                        <p:cTn id="262" dur="1" fill="hold">
                                          <p:stCondLst>
                                            <p:cond delay="499"/>
                                          </p:stCondLst>
                                        </p:cTn>
                                        <p:tgtEl>
                                          <p:spTgt spid="61"/>
                                        </p:tgtEl>
                                        <p:attrNameLst>
                                          <p:attrName>style.visibility</p:attrName>
                                        </p:attrNameLst>
                                      </p:cBhvr>
                                      <p:to>
                                        <p:strVal val="hidden"/>
                                      </p:to>
                                    </p:set>
                                  </p:childTnLst>
                                </p:cTn>
                              </p:par>
                              <p:par>
                                <p:cTn id="263" presetID="2" presetClass="exit" presetSubtype="4" fill="hold" nodeType="withEffect">
                                  <p:stCondLst>
                                    <p:cond delay="0"/>
                                  </p:stCondLst>
                                  <p:childTnLst>
                                    <p:anim calcmode="lin" valueType="num">
                                      <p:cBhvr additive="base">
                                        <p:cTn id="264" dur="500"/>
                                        <p:tgtEl>
                                          <p:spTgt spid="62"/>
                                        </p:tgtEl>
                                        <p:attrNameLst>
                                          <p:attrName>ppt_x</p:attrName>
                                        </p:attrNameLst>
                                      </p:cBhvr>
                                      <p:tavLst>
                                        <p:tav tm="0">
                                          <p:val>
                                            <p:strVal val="ppt_x"/>
                                          </p:val>
                                        </p:tav>
                                        <p:tav tm="100000">
                                          <p:val>
                                            <p:strVal val="ppt_x"/>
                                          </p:val>
                                        </p:tav>
                                      </p:tavLst>
                                    </p:anim>
                                    <p:anim calcmode="lin" valueType="num">
                                      <p:cBhvr additive="base">
                                        <p:cTn id="265" dur="500"/>
                                        <p:tgtEl>
                                          <p:spTgt spid="62"/>
                                        </p:tgtEl>
                                        <p:attrNameLst>
                                          <p:attrName>ppt_y</p:attrName>
                                        </p:attrNameLst>
                                      </p:cBhvr>
                                      <p:tavLst>
                                        <p:tav tm="0">
                                          <p:val>
                                            <p:strVal val="ppt_y"/>
                                          </p:val>
                                        </p:tav>
                                        <p:tav tm="100000">
                                          <p:val>
                                            <p:strVal val="1+ppt_h/2"/>
                                          </p:val>
                                        </p:tav>
                                      </p:tavLst>
                                    </p:anim>
                                    <p:set>
                                      <p:cBhvr>
                                        <p:cTn id="266" dur="1" fill="hold">
                                          <p:stCondLst>
                                            <p:cond delay="499"/>
                                          </p:stCondLst>
                                        </p:cTn>
                                        <p:tgtEl>
                                          <p:spTgt spid="62"/>
                                        </p:tgtEl>
                                        <p:attrNameLst>
                                          <p:attrName>style.visibility</p:attrName>
                                        </p:attrNameLst>
                                      </p:cBhvr>
                                      <p:to>
                                        <p:strVal val="hidden"/>
                                      </p:to>
                                    </p:set>
                                  </p:childTnLst>
                                </p:cTn>
                              </p:par>
                              <p:par>
                                <p:cTn id="267" presetID="2" presetClass="exit" presetSubtype="4" fill="hold" nodeType="withEffect">
                                  <p:stCondLst>
                                    <p:cond delay="0"/>
                                  </p:stCondLst>
                                  <p:childTnLst>
                                    <p:anim calcmode="lin" valueType="num">
                                      <p:cBhvr additive="base">
                                        <p:cTn id="268" dur="500"/>
                                        <p:tgtEl>
                                          <p:spTgt spid="63"/>
                                        </p:tgtEl>
                                        <p:attrNameLst>
                                          <p:attrName>ppt_x</p:attrName>
                                        </p:attrNameLst>
                                      </p:cBhvr>
                                      <p:tavLst>
                                        <p:tav tm="0">
                                          <p:val>
                                            <p:strVal val="ppt_x"/>
                                          </p:val>
                                        </p:tav>
                                        <p:tav tm="100000">
                                          <p:val>
                                            <p:strVal val="ppt_x"/>
                                          </p:val>
                                        </p:tav>
                                      </p:tavLst>
                                    </p:anim>
                                    <p:anim calcmode="lin" valueType="num">
                                      <p:cBhvr additive="base">
                                        <p:cTn id="269" dur="500"/>
                                        <p:tgtEl>
                                          <p:spTgt spid="63"/>
                                        </p:tgtEl>
                                        <p:attrNameLst>
                                          <p:attrName>ppt_y</p:attrName>
                                        </p:attrNameLst>
                                      </p:cBhvr>
                                      <p:tavLst>
                                        <p:tav tm="0">
                                          <p:val>
                                            <p:strVal val="ppt_y"/>
                                          </p:val>
                                        </p:tav>
                                        <p:tav tm="100000">
                                          <p:val>
                                            <p:strVal val="1+ppt_h/2"/>
                                          </p:val>
                                        </p:tav>
                                      </p:tavLst>
                                    </p:anim>
                                    <p:set>
                                      <p:cBhvr>
                                        <p:cTn id="270" dur="1" fill="hold">
                                          <p:stCondLst>
                                            <p:cond delay="499"/>
                                          </p:stCondLst>
                                        </p:cTn>
                                        <p:tgtEl>
                                          <p:spTgt spid="63"/>
                                        </p:tgtEl>
                                        <p:attrNameLst>
                                          <p:attrName>style.visibility</p:attrName>
                                        </p:attrNameLst>
                                      </p:cBhvr>
                                      <p:to>
                                        <p:strVal val="hidden"/>
                                      </p:to>
                                    </p:set>
                                  </p:childTnLst>
                                </p:cTn>
                              </p:par>
                              <p:par>
                                <p:cTn id="271" presetID="2" presetClass="exit" presetSubtype="4" fill="hold" nodeType="withEffect">
                                  <p:stCondLst>
                                    <p:cond delay="0"/>
                                  </p:stCondLst>
                                  <p:childTnLst>
                                    <p:anim calcmode="lin" valueType="num">
                                      <p:cBhvr additive="base">
                                        <p:cTn id="272" dur="500"/>
                                        <p:tgtEl>
                                          <p:spTgt spid="64"/>
                                        </p:tgtEl>
                                        <p:attrNameLst>
                                          <p:attrName>ppt_x</p:attrName>
                                        </p:attrNameLst>
                                      </p:cBhvr>
                                      <p:tavLst>
                                        <p:tav tm="0">
                                          <p:val>
                                            <p:strVal val="ppt_x"/>
                                          </p:val>
                                        </p:tav>
                                        <p:tav tm="100000">
                                          <p:val>
                                            <p:strVal val="ppt_x"/>
                                          </p:val>
                                        </p:tav>
                                      </p:tavLst>
                                    </p:anim>
                                    <p:anim calcmode="lin" valueType="num">
                                      <p:cBhvr additive="base">
                                        <p:cTn id="273" dur="500"/>
                                        <p:tgtEl>
                                          <p:spTgt spid="64"/>
                                        </p:tgtEl>
                                        <p:attrNameLst>
                                          <p:attrName>ppt_y</p:attrName>
                                        </p:attrNameLst>
                                      </p:cBhvr>
                                      <p:tavLst>
                                        <p:tav tm="0">
                                          <p:val>
                                            <p:strVal val="ppt_y"/>
                                          </p:val>
                                        </p:tav>
                                        <p:tav tm="100000">
                                          <p:val>
                                            <p:strVal val="1+ppt_h/2"/>
                                          </p:val>
                                        </p:tav>
                                      </p:tavLst>
                                    </p:anim>
                                    <p:set>
                                      <p:cBhvr>
                                        <p:cTn id="274" dur="1" fill="hold">
                                          <p:stCondLst>
                                            <p:cond delay="499"/>
                                          </p:stCondLst>
                                        </p:cTn>
                                        <p:tgtEl>
                                          <p:spTgt spid="64"/>
                                        </p:tgtEl>
                                        <p:attrNameLst>
                                          <p:attrName>style.visibility</p:attrName>
                                        </p:attrNameLst>
                                      </p:cBhvr>
                                      <p:to>
                                        <p:strVal val="hidden"/>
                                      </p:to>
                                    </p:set>
                                  </p:childTnLst>
                                </p:cTn>
                              </p:par>
                              <p:par>
                                <p:cTn id="275" presetID="2" presetClass="exit" presetSubtype="4" fill="hold" nodeType="withEffect">
                                  <p:stCondLst>
                                    <p:cond delay="0"/>
                                  </p:stCondLst>
                                  <p:childTnLst>
                                    <p:anim calcmode="lin" valueType="num">
                                      <p:cBhvr additive="base">
                                        <p:cTn id="276" dur="500"/>
                                        <p:tgtEl>
                                          <p:spTgt spid="65"/>
                                        </p:tgtEl>
                                        <p:attrNameLst>
                                          <p:attrName>ppt_x</p:attrName>
                                        </p:attrNameLst>
                                      </p:cBhvr>
                                      <p:tavLst>
                                        <p:tav tm="0">
                                          <p:val>
                                            <p:strVal val="ppt_x"/>
                                          </p:val>
                                        </p:tav>
                                        <p:tav tm="100000">
                                          <p:val>
                                            <p:strVal val="ppt_x"/>
                                          </p:val>
                                        </p:tav>
                                      </p:tavLst>
                                    </p:anim>
                                    <p:anim calcmode="lin" valueType="num">
                                      <p:cBhvr additive="base">
                                        <p:cTn id="277" dur="500"/>
                                        <p:tgtEl>
                                          <p:spTgt spid="65"/>
                                        </p:tgtEl>
                                        <p:attrNameLst>
                                          <p:attrName>ppt_y</p:attrName>
                                        </p:attrNameLst>
                                      </p:cBhvr>
                                      <p:tavLst>
                                        <p:tav tm="0">
                                          <p:val>
                                            <p:strVal val="ppt_y"/>
                                          </p:val>
                                        </p:tav>
                                        <p:tav tm="100000">
                                          <p:val>
                                            <p:strVal val="1+ppt_h/2"/>
                                          </p:val>
                                        </p:tav>
                                      </p:tavLst>
                                    </p:anim>
                                    <p:set>
                                      <p:cBhvr>
                                        <p:cTn id="278" dur="1" fill="hold">
                                          <p:stCondLst>
                                            <p:cond delay="499"/>
                                          </p:stCondLst>
                                        </p:cTn>
                                        <p:tgtEl>
                                          <p:spTgt spid="65"/>
                                        </p:tgtEl>
                                        <p:attrNameLst>
                                          <p:attrName>style.visibility</p:attrName>
                                        </p:attrNameLst>
                                      </p:cBhvr>
                                      <p:to>
                                        <p:strVal val="hidden"/>
                                      </p:to>
                                    </p:set>
                                  </p:childTnLst>
                                </p:cTn>
                              </p:par>
                              <p:par>
                                <p:cTn id="279" presetID="2" presetClass="exit" presetSubtype="4" fill="hold" nodeType="withEffect">
                                  <p:stCondLst>
                                    <p:cond delay="0"/>
                                  </p:stCondLst>
                                  <p:childTnLst>
                                    <p:anim calcmode="lin" valueType="num">
                                      <p:cBhvr additive="base">
                                        <p:cTn id="280" dur="500"/>
                                        <p:tgtEl>
                                          <p:spTgt spid="66"/>
                                        </p:tgtEl>
                                        <p:attrNameLst>
                                          <p:attrName>ppt_x</p:attrName>
                                        </p:attrNameLst>
                                      </p:cBhvr>
                                      <p:tavLst>
                                        <p:tav tm="0">
                                          <p:val>
                                            <p:strVal val="ppt_x"/>
                                          </p:val>
                                        </p:tav>
                                        <p:tav tm="100000">
                                          <p:val>
                                            <p:strVal val="ppt_x"/>
                                          </p:val>
                                        </p:tav>
                                      </p:tavLst>
                                    </p:anim>
                                    <p:anim calcmode="lin" valueType="num">
                                      <p:cBhvr additive="base">
                                        <p:cTn id="281" dur="500"/>
                                        <p:tgtEl>
                                          <p:spTgt spid="66"/>
                                        </p:tgtEl>
                                        <p:attrNameLst>
                                          <p:attrName>ppt_y</p:attrName>
                                        </p:attrNameLst>
                                      </p:cBhvr>
                                      <p:tavLst>
                                        <p:tav tm="0">
                                          <p:val>
                                            <p:strVal val="ppt_y"/>
                                          </p:val>
                                        </p:tav>
                                        <p:tav tm="100000">
                                          <p:val>
                                            <p:strVal val="1+ppt_h/2"/>
                                          </p:val>
                                        </p:tav>
                                      </p:tavLst>
                                    </p:anim>
                                    <p:set>
                                      <p:cBhvr>
                                        <p:cTn id="282" dur="1" fill="hold">
                                          <p:stCondLst>
                                            <p:cond delay="499"/>
                                          </p:stCondLst>
                                        </p:cTn>
                                        <p:tgtEl>
                                          <p:spTgt spid="66"/>
                                        </p:tgtEl>
                                        <p:attrNameLst>
                                          <p:attrName>style.visibility</p:attrName>
                                        </p:attrNameLst>
                                      </p:cBhvr>
                                      <p:to>
                                        <p:strVal val="hidden"/>
                                      </p:to>
                                    </p:set>
                                  </p:childTnLst>
                                </p:cTn>
                              </p:par>
                              <p:par>
                                <p:cTn id="283" presetID="2" presetClass="exit" presetSubtype="4" fill="hold" nodeType="withEffect">
                                  <p:stCondLst>
                                    <p:cond delay="0"/>
                                  </p:stCondLst>
                                  <p:childTnLst>
                                    <p:anim calcmode="lin" valueType="num">
                                      <p:cBhvr additive="base">
                                        <p:cTn id="284" dur="500"/>
                                        <p:tgtEl>
                                          <p:spTgt spid="67"/>
                                        </p:tgtEl>
                                        <p:attrNameLst>
                                          <p:attrName>ppt_x</p:attrName>
                                        </p:attrNameLst>
                                      </p:cBhvr>
                                      <p:tavLst>
                                        <p:tav tm="0">
                                          <p:val>
                                            <p:strVal val="ppt_x"/>
                                          </p:val>
                                        </p:tav>
                                        <p:tav tm="100000">
                                          <p:val>
                                            <p:strVal val="ppt_x"/>
                                          </p:val>
                                        </p:tav>
                                      </p:tavLst>
                                    </p:anim>
                                    <p:anim calcmode="lin" valueType="num">
                                      <p:cBhvr additive="base">
                                        <p:cTn id="285" dur="500"/>
                                        <p:tgtEl>
                                          <p:spTgt spid="67"/>
                                        </p:tgtEl>
                                        <p:attrNameLst>
                                          <p:attrName>ppt_y</p:attrName>
                                        </p:attrNameLst>
                                      </p:cBhvr>
                                      <p:tavLst>
                                        <p:tav tm="0">
                                          <p:val>
                                            <p:strVal val="ppt_y"/>
                                          </p:val>
                                        </p:tav>
                                        <p:tav tm="100000">
                                          <p:val>
                                            <p:strVal val="1+ppt_h/2"/>
                                          </p:val>
                                        </p:tav>
                                      </p:tavLst>
                                    </p:anim>
                                    <p:set>
                                      <p:cBhvr>
                                        <p:cTn id="286" dur="1" fill="hold">
                                          <p:stCondLst>
                                            <p:cond delay="499"/>
                                          </p:stCondLst>
                                        </p:cTn>
                                        <p:tgtEl>
                                          <p:spTgt spid="67"/>
                                        </p:tgtEl>
                                        <p:attrNameLst>
                                          <p:attrName>style.visibility</p:attrName>
                                        </p:attrNameLst>
                                      </p:cBhvr>
                                      <p:to>
                                        <p:strVal val="hidden"/>
                                      </p:to>
                                    </p:set>
                                  </p:childTnLst>
                                </p:cTn>
                              </p:par>
                              <p:par>
                                <p:cTn id="287" presetID="2" presetClass="exit" presetSubtype="4" fill="hold" nodeType="withEffect">
                                  <p:stCondLst>
                                    <p:cond delay="0"/>
                                  </p:stCondLst>
                                  <p:childTnLst>
                                    <p:anim calcmode="lin" valueType="num">
                                      <p:cBhvr additive="base">
                                        <p:cTn id="288" dur="500"/>
                                        <p:tgtEl>
                                          <p:spTgt spid="68"/>
                                        </p:tgtEl>
                                        <p:attrNameLst>
                                          <p:attrName>ppt_x</p:attrName>
                                        </p:attrNameLst>
                                      </p:cBhvr>
                                      <p:tavLst>
                                        <p:tav tm="0">
                                          <p:val>
                                            <p:strVal val="ppt_x"/>
                                          </p:val>
                                        </p:tav>
                                        <p:tav tm="100000">
                                          <p:val>
                                            <p:strVal val="ppt_x"/>
                                          </p:val>
                                        </p:tav>
                                      </p:tavLst>
                                    </p:anim>
                                    <p:anim calcmode="lin" valueType="num">
                                      <p:cBhvr additive="base">
                                        <p:cTn id="289" dur="500"/>
                                        <p:tgtEl>
                                          <p:spTgt spid="68"/>
                                        </p:tgtEl>
                                        <p:attrNameLst>
                                          <p:attrName>ppt_y</p:attrName>
                                        </p:attrNameLst>
                                      </p:cBhvr>
                                      <p:tavLst>
                                        <p:tav tm="0">
                                          <p:val>
                                            <p:strVal val="ppt_y"/>
                                          </p:val>
                                        </p:tav>
                                        <p:tav tm="100000">
                                          <p:val>
                                            <p:strVal val="1+ppt_h/2"/>
                                          </p:val>
                                        </p:tav>
                                      </p:tavLst>
                                    </p:anim>
                                    <p:set>
                                      <p:cBhvr>
                                        <p:cTn id="290" dur="1" fill="hold">
                                          <p:stCondLst>
                                            <p:cond delay="499"/>
                                          </p:stCondLst>
                                        </p:cTn>
                                        <p:tgtEl>
                                          <p:spTgt spid="68"/>
                                        </p:tgtEl>
                                        <p:attrNameLst>
                                          <p:attrName>style.visibility</p:attrName>
                                        </p:attrNameLst>
                                      </p:cBhvr>
                                      <p:to>
                                        <p:strVal val="hidden"/>
                                      </p:to>
                                    </p:set>
                                  </p:childTnLst>
                                </p:cTn>
                              </p:par>
                              <p:par>
                                <p:cTn id="291" presetID="2" presetClass="exit" presetSubtype="4" fill="hold" nodeType="withEffect">
                                  <p:stCondLst>
                                    <p:cond delay="0"/>
                                  </p:stCondLst>
                                  <p:childTnLst>
                                    <p:anim calcmode="lin" valueType="num">
                                      <p:cBhvr additive="base">
                                        <p:cTn id="292" dur="500"/>
                                        <p:tgtEl>
                                          <p:spTgt spid="69"/>
                                        </p:tgtEl>
                                        <p:attrNameLst>
                                          <p:attrName>ppt_x</p:attrName>
                                        </p:attrNameLst>
                                      </p:cBhvr>
                                      <p:tavLst>
                                        <p:tav tm="0">
                                          <p:val>
                                            <p:strVal val="ppt_x"/>
                                          </p:val>
                                        </p:tav>
                                        <p:tav tm="100000">
                                          <p:val>
                                            <p:strVal val="ppt_x"/>
                                          </p:val>
                                        </p:tav>
                                      </p:tavLst>
                                    </p:anim>
                                    <p:anim calcmode="lin" valueType="num">
                                      <p:cBhvr additive="base">
                                        <p:cTn id="293" dur="500"/>
                                        <p:tgtEl>
                                          <p:spTgt spid="69"/>
                                        </p:tgtEl>
                                        <p:attrNameLst>
                                          <p:attrName>ppt_y</p:attrName>
                                        </p:attrNameLst>
                                      </p:cBhvr>
                                      <p:tavLst>
                                        <p:tav tm="0">
                                          <p:val>
                                            <p:strVal val="ppt_y"/>
                                          </p:val>
                                        </p:tav>
                                        <p:tav tm="100000">
                                          <p:val>
                                            <p:strVal val="1+ppt_h/2"/>
                                          </p:val>
                                        </p:tav>
                                      </p:tavLst>
                                    </p:anim>
                                    <p:set>
                                      <p:cBhvr>
                                        <p:cTn id="294" dur="1" fill="hold">
                                          <p:stCondLst>
                                            <p:cond delay="499"/>
                                          </p:stCondLst>
                                        </p:cTn>
                                        <p:tgtEl>
                                          <p:spTgt spid="69"/>
                                        </p:tgtEl>
                                        <p:attrNameLst>
                                          <p:attrName>style.visibility</p:attrName>
                                        </p:attrNameLst>
                                      </p:cBhvr>
                                      <p:to>
                                        <p:strVal val="hidden"/>
                                      </p:to>
                                    </p:set>
                                  </p:childTnLst>
                                </p:cTn>
                              </p:par>
                              <p:par>
                                <p:cTn id="295" presetID="2" presetClass="exit" presetSubtype="4" fill="hold" nodeType="withEffect">
                                  <p:stCondLst>
                                    <p:cond delay="0"/>
                                  </p:stCondLst>
                                  <p:childTnLst>
                                    <p:anim calcmode="lin" valueType="num">
                                      <p:cBhvr additive="base">
                                        <p:cTn id="296" dur="500"/>
                                        <p:tgtEl>
                                          <p:spTgt spid="70"/>
                                        </p:tgtEl>
                                        <p:attrNameLst>
                                          <p:attrName>ppt_x</p:attrName>
                                        </p:attrNameLst>
                                      </p:cBhvr>
                                      <p:tavLst>
                                        <p:tav tm="0">
                                          <p:val>
                                            <p:strVal val="ppt_x"/>
                                          </p:val>
                                        </p:tav>
                                        <p:tav tm="100000">
                                          <p:val>
                                            <p:strVal val="ppt_x"/>
                                          </p:val>
                                        </p:tav>
                                      </p:tavLst>
                                    </p:anim>
                                    <p:anim calcmode="lin" valueType="num">
                                      <p:cBhvr additive="base">
                                        <p:cTn id="297" dur="500"/>
                                        <p:tgtEl>
                                          <p:spTgt spid="70"/>
                                        </p:tgtEl>
                                        <p:attrNameLst>
                                          <p:attrName>ppt_y</p:attrName>
                                        </p:attrNameLst>
                                      </p:cBhvr>
                                      <p:tavLst>
                                        <p:tav tm="0">
                                          <p:val>
                                            <p:strVal val="ppt_y"/>
                                          </p:val>
                                        </p:tav>
                                        <p:tav tm="100000">
                                          <p:val>
                                            <p:strVal val="1+ppt_h/2"/>
                                          </p:val>
                                        </p:tav>
                                      </p:tavLst>
                                    </p:anim>
                                    <p:set>
                                      <p:cBhvr>
                                        <p:cTn id="298" dur="1" fill="hold">
                                          <p:stCondLst>
                                            <p:cond delay="499"/>
                                          </p:stCondLst>
                                        </p:cTn>
                                        <p:tgtEl>
                                          <p:spTgt spid="70"/>
                                        </p:tgtEl>
                                        <p:attrNameLst>
                                          <p:attrName>style.visibility</p:attrName>
                                        </p:attrNameLst>
                                      </p:cBhvr>
                                      <p:to>
                                        <p:strVal val="hidden"/>
                                      </p:to>
                                    </p:set>
                                  </p:childTnLst>
                                </p:cTn>
                              </p:par>
                              <p:par>
                                <p:cTn id="299" presetID="2" presetClass="exit" presetSubtype="4" fill="hold" nodeType="withEffect">
                                  <p:stCondLst>
                                    <p:cond delay="0"/>
                                  </p:stCondLst>
                                  <p:childTnLst>
                                    <p:anim calcmode="lin" valueType="num">
                                      <p:cBhvr additive="base">
                                        <p:cTn id="300" dur="500"/>
                                        <p:tgtEl>
                                          <p:spTgt spid="71"/>
                                        </p:tgtEl>
                                        <p:attrNameLst>
                                          <p:attrName>ppt_x</p:attrName>
                                        </p:attrNameLst>
                                      </p:cBhvr>
                                      <p:tavLst>
                                        <p:tav tm="0">
                                          <p:val>
                                            <p:strVal val="ppt_x"/>
                                          </p:val>
                                        </p:tav>
                                        <p:tav tm="100000">
                                          <p:val>
                                            <p:strVal val="ppt_x"/>
                                          </p:val>
                                        </p:tav>
                                      </p:tavLst>
                                    </p:anim>
                                    <p:anim calcmode="lin" valueType="num">
                                      <p:cBhvr additive="base">
                                        <p:cTn id="301" dur="500"/>
                                        <p:tgtEl>
                                          <p:spTgt spid="71"/>
                                        </p:tgtEl>
                                        <p:attrNameLst>
                                          <p:attrName>ppt_y</p:attrName>
                                        </p:attrNameLst>
                                      </p:cBhvr>
                                      <p:tavLst>
                                        <p:tav tm="0">
                                          <p:val>
                                            <p:strVal val="ppt_y"/>
                                          </p:val>
                                        </p:tav>
                                        <p:tav tm="100000">
                                          <p:val>
                                            <p:strVal val="1+ppt_h/2"/>
                                          </p:val>
                                        </p:tav>
                                      </p:tavLst>
                                    </p:anim>
                                    <p:set>
                                      <p:cBhvr>
                                        <p:cTn id="302" dur="1" fill="hold">
                                          <p:stCondLst>
                                            <p:cond delay="499"/>
                                          </p:stCondLst>
                                        </p:cTn>
                                        <p:tgtEl>
                                          <p:spTgt spid="71"/>
                                        </p:tgtEl>
                                        <p:attrNameLst>
                                          <p:attrName>style.visibility</p:attrName>
                                        </p:attrNameLst>
                                      </p:cBhvr>
                                      <p:to>
                                        <p:strVal val="hidden"/>
                                      </p:to>
                                    </p:set>
                                  </p:childTnLst>
                                </p:cTn>
                              </p:par>
                              <p:par>
                                <p:cTn id="303" presetID="2" presetClass="exit" presetSubtype="4" fill="hold" nodeType="withEffect">
                                  <p:stCondLst>
                                    <p:cond delay="0"/>
                                  </p:stCondLst>
                                  <p:childTnLst>
                                    <p:anim calcmode="lin" valueType="num">
                                      <p:cBhvr additive="base">
                                        <p:cTn id="304" dur="500"/>
                                        <p:tgtEl>
                                          <p:spTgt spid="72"/>
                                        </p:tgtEl>
                                        <p:attrNameLst>
                                          <p:attrName>ppt_x</p:attrName>
                                        </p:attrNameLst>
                                      </p:cBhvr>
                                      <p:tavLst>
                                        <p:tav tm="0">
                                          <p:val>
                                            <p:strVal val="ppt_x"/>
                                          </p:val>
                                        </p:tav>
                                        <p:tav tm="100000">
                                          <p:val>
                                            <p:strVal val="ppt_x"/>
                                          </p:val>
                                        </p:tav>
                                      </p:tavLst>
                                    </p:anim>
                                    <p:anim calcmode="lin" valueType="num">
                                      <p:cBhvr additive="base">
                                        <p:cTn id="305" dur="500"/>
                                        <p:tgtEl>
                                          <p:spTgt spid="72"/>
                                        </p:tgtEl>
                                        <p:attrNameLst>
                                          <p:attrName>ppt_y</p:attrName>
                                        </p:attrNameLst>
                                      </p:cBhvr>
                                      <p:tavLst>
                                        <p:tav tm="0">
                                          <p:val>
                                            <p:strVal val="ppt_y"/>
                                          </p:val>
                                        </p:tav>
                                        <p:tav tm="100000">
                                          <p:val>
                                            <p:strVal val="1+ppt_h/2"/>
                                          </p:val>
                                        </p:tav>
                                      </p:tavLst>
                                    </p:anim>
                                    <p:set>
                                      <p:cBhvr>
                                        <p:cTn id="306" dur="1" fill="hold">
                                          <p:stCondLst>
                                            <p:cond delay="499"/>
                                          </p:stCondLst>
                                        </p:cTn>
                                        <p:tgtEl>
                                          <p:spTgt spid="72"/>
                                        </p:tgtEl>
                                        <p:attrNameLst>
                                          <p:attrName>style.visibility</p:attrName>
                                        </p:attrNameLst>
                                      </p:cBhvr>
                                      <p:to>
                                        <p:strVal val="hidden"/>
                                      </p:to>
                                    </p:set>
                                  </p:childTnLst>
                                </p:cTn>
                              </p:par>
                              <p:par>
                                <p:cTn id="307" presetID="2" presetClass="exit" presetSubtype="4" fill="hold" nodeType="withEffect">
                                  <p:stCondLst>
                                    <p:cond delay="0"/>
                                  </p:stCondLst>
                                  <p:childTnLst>
                                    <p:anim calcmode="lin" valueType="num">
                                      <p:cBhvr additive="base">
                                        <p:cTn id="308" dur="500"/>
                                        <p:tgtEl>
                                          <p:spTgt spid="73"/>
                                        </p:tgtEl>
                                        <p:attrNameLst>
                                          <p:attrName>ppt_x</p:attrName>
                                        </p:attrNameLst>
                                      </p:cBhvr>
                                      <p:tavLst>
                                        <p:tav tm="0">
                                          <p:val>
                                            <p:strVal val="ppt_x"/>
                                          </p:val>
                                        </p:tav>
                                        <p:tav tm="100000">
                                          <p:val>
                                            <p:strVal val="ppt_x"/>
                                          </p:val>
                                        </p:tav>
                                      </p:tavLst>
                                    </p:anim>
                                    <p:anim calcmode="lin" valueType="num">
                                      <p:cBhvr additive="base">
                                        <p:cTn id="309" dur="500"/>
                                        <p:tgtEl>
                                          <p:spTgt spid="73"/>
                                        </p:tgtEl>
                                        <p:attrNameLst>
                                          <p:attrName>ppt_y</p:attrName>
                                        </p:attrNameLst>
                                      </p:cBhvr>
                                      <p:tavLst>
                                        <p:tav tm="0">
                                          <p:val>
                                            <p:strVal val="ppt_y"/>
                                          </p:val>
                                        </p:tav>
                                        <p:tav tm="100000">
                                          <p:val>
                                            <p:strVal val="1+ppt_h/2"/>
                                          </p:val>
                                        </p:tav>
                                      </p:tavLst>
                                    </p:anim>
                                    <p:set>
                                      <p:cBhvr>
                                        <p:cTn id="310" dur="1" fill="hold">
                                          <p:stCondLst>
                                            <p:cond delay="499"/>
                                          </p:stCondLst>
                                        </p:cTn>
                                        <p:tgtEl>
                                          <p:spTgt spid="73"/>
                                        </p:tgtEl>
                                        <p:attrNameLst>
                                          <p:attrName>style.visibility</p:attrName>
                                        </p:attrNameLst>
                                      </p:cBhvr>
                                      <p:to>
                                        <p:strVal val="hidden"/>
                                      </p:to>
                                    </p:set>
                                  </p:childTnLst>
                                </p:cTn>
                              </p:par>
                              <p:par>
                                <p:cTn id="311" presetID="2" presetClass="exit" presetSubtype="4" fill="hold" nodeType="withEffect">
                                  <p:stCondLst>
                                    <p:cond delay="0"/>
                                  </p:stCondLst>
                                  <p:childTnLst>
                                    <p:anim calcmode="lin" valueType="num">
                                      <p:cBhvr additive="base">
                                        <p:cTn id="312" dur="500"/>
                                        <p:tgtEl>
                                          <p:spTgt spid="74"/>
                                        </p:tgtEl>
                                        <p:attrNameLst>
                                          <p:attrName>ppt_x</p:attrName>
                                        </p:attrNameLst>
                                      </p:cBhvr>
                                      <p:tavLst>
                                        <p:tav tm="0">
                                          <p:val>
                                            <p:strVal val="ppt_x"/>
                                          </p:val>
                                        </p:tav>
                                        <p:tav tm="100000">
                                          <p:val>
                                            <p:strVal val="ppt_x"/>
                                          </p:val>
                                        </p:tav>
                                      </p:tavLst>
                                    </p:anim>
                                    <p:anim calcmode="lin" valueType="num">
                                      <p:cBhvr additive="base">
                                        <p:cTn id="313" dur="500"/>
                                        <p:tgtEl>
                                          <p:spTgt spid="74"/>
                                        </p:tgtEl>
                                        <p:attrNameLst>
                                          <p:attrName>ppt_y</p:attrName>
                                        </p:attrNameLst>
                                      </p:cBhvr>
                                      <p:tavLst>
                                        <p:tav tm="0">
                                          <p:val>
                                            <p:strVal val="ppt_y"/>
                                          </p:val>
                                        </p:tav>
                                        <p:tav tm="100000">
                                          <p:val>
                                            <p:strVal val="1+ppt_h/2"/>
                                          </p:val>
                                        </p:tav>
                                      </p:tavLst>
                                    </p:anim>
                                    <p:set>
                                      <p:cBhvr>
                                        <p:cTn id="314" dur="1" fill="hold">
                                          <p:stCondLst>
                                            <p:cond delay="499"/>
                                          </p:stCondLst>
                                        </p:cTn>
                                        <p:tgtEl>
                                          <p:spTgt spid="74"/>
                                        </p:tgtEl>
                                        <p:attrNameLst>
                                          <p:attrName>style.visibility</p:attrName>
                                        </p:attrNameLst>
                                      </p:cBhvr>
                                      <p:to>
                                        <p:strVal val="hidden"/>
                                      </p:to>
                                    </p:set>
                                  </p:childTnLst>
                                </p:cTn>
                              </p:par>
                            </p:childTnLst>
                          </p:cTn>
                        </p:par>
                      </p:childTnLst>
                    </p:cTn>
                  </p:par>
                  <p:par>
                    <p:cTn id="315" fill="hold" nodeType="clickPar">
                      <p:stCondLst>
                        <p:cond delay="indefinite"/>
                      </p:stCondLst>
                      <p:childTnLst>
                        <p:par>
                          <p:cTn id="316" fill="hold" nodeType="withGroup">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32"/>
                                        </p:tgtEl>
                                        <p:attrNameLst>
                                          <p:attrName>style.visibility</p:attrName>
                                        </p:attrNameLst>
                                      </p:cBhvr>
                                      <p:to>
                                        <p:strVal val="visible"/>
                                      </p:to>
                                    </p:se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10" presetClass="entr" presetSubtype="0" fill="hold" grpId="0" nodeType="clickEffect">
                                  <p:stCondLst>
                                    <p:cond delay="0"/>
                                  </p:stCondLst>
                                  <p:childTnLst>
                                    <p:set>
                                      <p:cBhvr>
                                        <p:cTn id="322" dur="1" fill="hold">
                                          <p:stCondLst>
                                            <p:cond delay="0"/>
                                          </p:stCondLst>
                                        </p:cTn>
                                        <p:tgtEl>
                                          <p:spTgt spid="75"/>
                                        </p:tgtEl>
                                        <p:attrNameLst>
                                          <p:attrName>style.visibility</p:attrName>
                                        </p:attrNameLst>
                                      </p:cBhvr>
                                      <p:to>
                                        <p:strVal val="visible"/>
                                      </p:to>
                                    </p:set>
                                    <p:animEffect transition="in" filter="fade">
                                      <p:cBhvr>
                                        <p:cTn id="323" dur="500"/>
                                        <p:tgtEl>
                                          <p:spTgt spid="75"/>
                                        </p:tgtEl>
                                      </p:cBhvr>
                                    </p:animEffec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10" presetClass="entr" presetSubtype="0" fill="hold" grpId="0" nodeType="clickEffect">
                                  <p:stCondLst>
                                    <p:cond delay="0"/>
                                  </p:stCondLst>
                                  <p:childTnLst>
                                    <p:set>
                                      <p:cBhvr>
                                        <p:cTn id="327" dur="1" fill="hold">
                                          <p:stCondLst>
                                            <p:cond delay="0"/>
                                          </p:stCondLst>
                                        </p:cTn>
                                        <p:tgtEl>
                                          <p:spTgt spid="76"/>
                                        </p:tgtEl>
                                        <p:attrNameLst>
                                          <p:attrName>style.visibility</p:attrName>
                                        </p:attrNameLst>
                                      </p:cBhvr>
                                      <p:to>
                                        <p:strVal val="visible"/>
                                      </p:to>
                                    </p:set>
                                    <p:animEffect transition="in" filter="fade">
                                      <p:cBhvr>
                                        <p:cTn id="328" dur="500"/>
                                        <p:tgtEl>
                                          <p:spTgt spid="76"/>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77"/>
                                        </p:tgtEl>
                                        <p:attrNameLst>
                                          <p:attrName>style.visibility</p:attrName>
                                        </p:attrNameLst>
                                      </p:cBhvr>
                                      <p:to>
                                        <p:strVal val="visible"/>
                                      </p:to>
                                    </p:set>
                                    <p:animEffect transition="in" filter="fade">
                                      <p:cBhvr>
                                        <p:cTn id="331" dur="500"/>
                                        <p:tgtEl>
                                          <p:spTgt spid="77"/>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78"/>
                                        </p:tgtEl>
                                        <p:attrNameLst>
                                          <p:attrName>style.visibility</p:attrName>
                                        </p:attrNameLst>
                                      </p:cBhvr>
                                      <p:to>
                                        <p:strVal val="visible"/>
                                      </p:to>
                                    </p:set>
                                    <p:animEffect transition="in" filter="fade">
                                      <p:cBhvr>
                                        <p:cTn id="334" dur="500"/>
                                        <p:tgtEl>
                                          <p:spTgt spid="78"/>
                                        </p:tgtEl>
                                      </p:cBhvr>
                                    </p:animEffect>
                                  </p:childTnLst>
                                </p:cTn>
                              </p:par>
                            </p:childTnLst>
                          </p:cTn>
                        </p:par>
                      </p:childTnLst>
                    </p:cTn>
                  </p:par>
                  <p:par>
                    <p:cTn id="335" fill="hold" nodeType="clickPar">
                      <p:stCondLst>
                        <p:cond delay="indefinite"/>
                      </p:stCondLst>
                      <p:childTnLst>
                        <p:par>
                          <p:cTn id="336" fill="hold" nodeType="withGroup">
                            <p:stCondLst>
                              <p:cond delay="0"/>
                            </p:stCondLst>
                            <p:childTnLst>
                              <p:par>
                                <p:cTn id="337" presetID="2" presetClass="exit" presetSubtype="4" fill="hold" grpId="1" nodeType="clickEffect">
                                  <p:stCondLst>
                                    <p:cond delay="0"/>
                                  </p:stCondLst>
                                  <p:childTnLst>
                                    <p:anim calcmode="lin" valueType="num">
                                      <p:cBhvr additive="base">
                                        <p:cTn id="338" dur="500"/>
                                        <p:tgtEl>
                                          <p:spTgt spid="76"/>
                                        </p:tgtEl>
                                        <p:attrNameLst>
                                          <p:attrName>ppt_x</p:attrName>
                                        </p:attrNameLst>
                                      </p:cBhvr>
                                      <p:tavLst>
                                        <p:tav tm="0">
                                          <p:val>
                                            <p:strVal val="ppt_x"/>
                                          </p:val>
                                        </p:tav>
                                        <p:tav tm="100000">
                                          <p:val>
                                            <p:strVal val="ppt_x"/>
                                          </p:val>
                                        </p:tav>
                                      </p:tavLst>
                                    </p:anim>
                                    <p:anim calcmode="lin" valueType="num">
                                      <p:cBhvr additive="base">
                                        <p:cTn id="339" dur="500"/>
                                        <p:tgtEl>
                                          <p:spTgt spid="76"/>
                                        </p:tgtEl>
                                        <p:attrNameLst>
                                          <p:attrName>ppt_y</p:attrName>
                                        </p:attrNameLst>
                                      </p:cBhvr>
                                      <p:tavLst>
                                        <p:tav tm="0">
                                          <p:val>
                                            <p:strVal val="ppt_y"/>
                                          </p:val>
                                        </p:tav>
                                        <p:tav tm="100000">
                                          <p:val>
                                            <p:strVal val="1+ppt_h/2"/>
                                          </p:val>
                                        </p:tav>
                                      </p:tavLst>
                                    </p:anim>
                                    <p:set>
                                      <p:cBhvr>
                                        <p:cTn id="340" dur="1" fill="hold">
                                          <p:stCondLst>
                                            <p:cond delay="499"/>
                                          </p:stCondLst>
                                        </p:cTn>
                                        <p:tgtEl>
                                          <p:spTgt spid="76"/>
                                        </p:tgtEl>
                                        <p:attrNameLst>
                                          <p:attrName>style.visibility</p:attrName>
                                        </p:attrNameLst>
                                      </p:cBhvr>
                                      <p:to>
                                        <p:strVal val="hidden"/>
                                      </p:to>
                                    </p:set>
                                  </p:childTnLst>
                                </p:cTn>
                              </p:par>
                              <p:par>
                                <p:cTn id="341" presetID="2" presetClass="exit" presetSubtype="4" fill="hold" grpId="1" nodeType="withEffect">
                                  <p:stCondLst>
                                    <p:cond delay="0"/>
                                  </p:stCondLst>
                                  <p:childTnLst>
                                    <p:anim calcmode="lin" valueType="num">
                                      <p:cBhvr additive="base">
                                        <p:cTn id="342" dur="500"/>
                                        <p:tgtEl>
                                          <p:spTgt spid="77"/>
                                        </p:tgtEl>
                                        <p:attrNameLst>
                                          <p:attrName>ppt_x</p:attrName>
                                        </p:attrNameLst>
                                      </p:cBhvr>
                                      <p:tavLst>
                                        <p:tav tm="0">
                                          <p:val>
                                            <p:strVal val="ppt_x"/>
                                          </p:val>
                                        </p:tav>
                                        <p:tav tm="100000">
                                          <p:val>
                                            <p:strVal val="ppt_x"/>
                                          </p:val>
                                        </p:tav>
                                      </p:tavLst>
                                    </p:anim>
                                    <p:anim calcmode="lin" valueType="num">
                                      <p:cBhvr additive="base">
                                        <p:cTn id="343" dur="500"/>
                                        <p:tgtEl>
                                          <p:spTgt spid="77"/>
                                        </p:tgtEl>
                                        <p:attrNameLst>
                                          <p:attrName>ppt_y</p:attrName>
                                        </p:attrNameLst>
                                      </p:cBhvr>
                                      <p:tavLst>
                                        <p:tav tm="0">
                                          <p:val>
                                            <p:strVal val="ppt_y"/>
                                          </p:val>
                                        </p:tav>
                                        <p:tav tm="100000">
                                          <p:val>
                                            <p:strVal val="1+ppt_h/2"/>
                                          </p:val>
                                        </p:tav>
                                      </p:tavLst>
                                    </p:anim>
                                    <p:set>
                                      <p:cBhvr>
                                        <p:cTn id="344" dur="1" fill="hold">
                                          <p:stCondLst>
                                            <p:cond delay="499"/>
                                          </p:stCondLst>
                                        </p:cTn>
                                        <p:tgtEl>
                                          <p:spTgt spid="77"/>
                                        </p:tgtEl>
                                        <p:attrNameLst>
                                          <p:attrName>style.visibility</p:attrName>
                                        </p:attrNameLst>
                                      </p:cBhvr>
                                      <p:to>
                                        <p:strVal val="hidden"/>
                                      </p:to>
                                    </p:set>
                                  </p:childTnLst>
                                </p:cTn>
                              </p:par>
                              <p:par>
                                <p:cTn id="345" presetID="2" presetClass="exit" presetSubtype="4" fill="hold" grpId="1" nodeType="withEffect">
                                  <p:stCondLst>
                                    <p:cond delay="0"/>
                                  </p:stCondLst>
                                  <p:childTnLst>
                                    <p:anim calcmode="lin" valueType="num">
                                      <p:cBhvr additive="base">
                                        <p:cTn id="346" dur="500"/>
                                        <p:tgtEl>
                                          <p:spTgt spid="78"/>
                                        </p:tgtEl>
                                        <p:attrNameLst>
                                          <p:attrName>ppt_x</p:attrName>
                                        </p:attrNameLst>
                                      </p:cBhvr>
                                      <p:tavLst>
                                        <p:tav tm="0">
                                          <p:val>
                                            <p:strVal val="ppt_x"/>
                                          </p:val>
                                        </p:tav>
                                        <p:tav tm="100000">
                                          <p:val>
                                            <p:strVal val="ppt_x"/>
                                          </p:val>
                                        </p:tav>
                                      </p:tavLst>
                                    </p:anim>
                                    <p:anim calcmode="lin" valueType="num">
                                      <p:cBhvr additive="base">
                                        <p:cTn id="347" dur="500"/>
                                        <p:tgtEl>
                                          <p:spTgt spid="78"/>
                                        </p:tgtEl>
                                        <p:attrNameLst>
                                          <p:attrName>ppt_y</p:attrName>
                                        </p:attrNameLst>
                                      </p:cBhvr>
                                      <p:tavLst>
                                        <p:tav tm="0">
                                          <p:val>
                                            <p:strVal val="ppt_y"/>
                                          </p:val>
                                        </p:tav>
                                        <p:tav tm="100000">
                                          <p:val>
                                            <p:strVal val="1+ppt_h/2"/>
                                          </p:val>
                                        </p:tav>
                                      </p:tavLst>
                                    </p:anim>
                                    <p:set>
                                      <p:cBhvr>
                                        <p:cTn id="348" dur="1" fill="hold">
                                          <p:stCondLst>
                                            <p:cond delay="499"/>
                                          </p:stCondLst>
                                        </p:cTn>
                                        <p:tgtEl>
                                          <p:spTgt spid="78"/>
                                        </p:tgtEl>
                                        <p:attrNameLst>
                                          <p:attrName>style.visibility</p:attrName>
                                        </p:attrNameLst>
                                      </p:cBhvr>
                                      <p:to>
                                        <p:strVal val="hidden"/>
                                      </p:to>
                                    </p:set>
                                  </p:childTnLst>
                                </p:cTn>
                              </p:par>
                              <p:par>
                                <p:cTn id="349" presetID="2" presetClass="exit" presetSubtype="4" fill="hold" grpId="1" nodeType="withEffect">
                                  <p:stCondLst>
                                    <p:cond delay="0"/>
                                  </p:stCondLst>
                                  <p:childTnLst>
                                    <p:anim calcmode="lin" valueType="num">
                                      <p:cBhvr additive="base">
                                        <p:cTn id="350" dur="500"/>
                                        <p:tgtEl>
                                          <p:spTgt spid="75"/>
                                        </p:tgtEl>
                                        <p:attrNameLst>
                                          <p:attrName>ppt_x</p:attrName>
                                        </p:attrNameLst>
                                      </p:cBhvr>
                                      <p:tavLst>
                                        <p:tav tm="0">
                                          <p:val>
                                            <p:strVal val="ppt_x"/>
                                          </p:val>
                                        </p:tav>
                                        <p:tav tm="100000">
                                          <p:val>
                                            <p:strVal val="ppt_x"/>
                                          </p:val>
                                        </p:tav>
                                      </p:tavLst>
                                    </p:anim>
                                    <p:anim calcmode="lin" valueType="num">
                                      <p:cBhvr additive="base">
                                        <p:cTn id="351" dur="500"/>
                                        <p:tgtEl>
                                          <p:spTgt spid="75"/>
                                        </p:tgtEl>
                                        <p:attrNameLst>
                                          <p:attrName>ppt_y</p:attrName>
                                        </p:attrNameLst>
                                      </p:cBhvr>
                                      <p:tavLst>
                                        <p:tav tm="0">
                                          <p:val>
                                            <p:strVal val="ppt_y"/>
                                          </p:val>
                                        </p:tav>
                                        <p:tav tm="100000">
                                          <p:val>
                                            <p:strVal val="1+ppt_h/2"/>
                                          </p:val>
                                        </p:tav>
                                      </p:tavLst>
                                    </p:anim>
                                    <p:set>
                                      <p:cBhvr>
                                        <p:cTn id="352" dur="1" fill="hold">
                                          <p:stCondLst>
                                            <p:cond delay="499"/>
                                          </p:stCondLst>
                                        </p:cTn>
                                        <p:tgtEl>
                                          <p:spTgt spid="75"/>
                                        </p:tgtEl>
                                        <p:attrNameLst>
                                          <p:attrName>style.visibility</p:attrName>
                                        </p:attrNameLst>
                                      </p:cBhvr>
                                      <p:to>
                                        <p:strVal val="hidden"/>
                                      </p:to>
                                    </p:set>
                                  </p:childTnLst>
                                </p:cTn>
                              </p:par>
                            </p:childTnLst>
                          </p:cTn>
                        </p:par>
                      </p:childTnLst>
                    </p:cTn>
                  </p:par>
                  <p:par>
                    <p:cTn id="353" fill="hold" nodeType="clickPar">
                      <p:stCondLst>
                        <p:cond delay="indefinite"/>
                      </p:stCondLst>
                      <p:childTnLst>
                        <p:par>
                          <p:cTn id="354" fill="hold" nodeType="withGroup">
                            <p:stCondLst>
                              <p:cond delay="0"/>
                            </p:stCondLst>
                            <p:childTnLst>
                              <p:par>
                                <p:cTn id="355" presetID="10" presetClass="entr" presetSubtype="0" fill="hold" grpId="0" nodeType="clickEffect">
                                  <p:stCondLst>
                                    <p:cond delay="0"/>
                                  </p:stCondLst>
                                  <p:childTnLst>
                                    <p:set>
                                      <p:cBhvr>
                                        <p:cTn id="356" dur="1" fill="hold">
                                          <p:stCondLst>
                                            <p:cond delay="0"/>
                                          </p:stCondLst>
                                        </p:cTn>
                                        <p:tgtEl>
                                          <p:spTgt spid="79"/>
                                        </p:tgtEl>
                                        <p:attrNameLst>
                                          <p:attrName>style.visibility</p:attrName>
                                        </p:attrNameLst>
                                      </p:cBhvr>
                                      <p:to>
                                        <p:strVal val="visible"/>
                                      </p:to>
                                    </p:set>
                                    <p:animEffect transition="in" filter="fade">
                                      <p:cBhvr>
                                        <p:cTn id="357" dur="500"/>
                                        <p:tgtEl>
                                          <p:spTgt spid="79"/>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82"/>
                                        </p:tgtEl>
                                        <p:attrNameLst>
                                          <p:attrName>style.visibility</p:attrName>
                                        </p:attrNameLst>
                                      </p:cBhvr>
                                      <p:to>
                                        <p:strVal val="visible"/>
                                      </p:to>
                                    </p:set>
                                    <p:animEffect transition="in" filter="fade">
                                      <p:cBhvr>
                                        <p:cTn id="360" dur="500"/>
                                        <p:tgtEl>
                                          <p:spTgt spid="82"/>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81"/>
                                        </p:tgtEl>
                                        <p:attrNameLst>
                                          <p:attrName>style.visibility</p:attrName>
                                        </p:attrNameLst>
                                      </p:cBhvr>
                                      <p:to>
                                        <p:strVal val="visible"/>
                                      </p:to>
                                    </p:set>
                                    <p:animEffect transition="in" filter="fade">
                                      <p:cBhvr>
                                        <p:cTn id="363" dur="500"/>
                                        <p:tgtEl>
                                          <p:spTgt spid="81"/>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80"/>
                                        </p:tgtEl>
                                        <p:attrNameLst>
                                          <p:attrName>style.visibility</p:attrName>
                                        </p:attrNameLst>
                                      </p:cBhvr>
                                      <p:to>
                                        <p:strVal val="visible"/>
                                      </p:to>
                                    </p:set>
                                    <p:animEffect transition="in" filter="fade">
                                      <p:cBhvr>
                                        <p:cTn id="366" dur="500"/>
                                        <p:tgtEl>
                                          <p:spTgt spid="80"/>
                                        </p:tgtEl>
                                      </p:cBhvr>
                                    </p:animEffec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2" presetClass="exit" presetSubtype="4" fill="hold" grpId="1" nodeType="clickEffect">
                                  <p:stCondLst>
                                    <p:cond delay="0"/>
                                  </p:stCondLst>
                                  <p:childTnLst>
                                    <p:anim calcmode="lin" valueType="num">
                                      <p:cBhvr additive="base">
                                        <p:cTn id="370" dur="500"/>
                                        <p:tgtEl>
                                          <p:spTgt spid="79"/>
                                        </p:tgtEl>
                                        <p:attrNameLst>
                                          <p:attrName>ppt_x</p:attrName>
                                        </p:attrNameLst>
                                      </p:cBhvr>
                                      <p:tavLst>
                                        <p:tav tm="0">
                                          <p:val>
                                            <p:strVal val="ppt_x"/>
                                          </p:val>
                                        </p:tav>
                                        <p:tav tm="100000">
                                          <p:val>
                                            <p:strVal val="ppt_x"/>
                                          </p:val>
                                        </p:tav>
                                      </p:tavLst>
                                    </p:anim>
                                    <p:anim calcmode="lin" valueType="num">
                                      <p:cBhvr additive="base">
                                        <p:cTn id="371" dur="500"/>
                                        <p:tgtEl>
                                          <p:spTgt spid="79"/>
                                        </p:tgtEl>
                                        <p:attrNameLst>
                                          <p:attrName>ppt_y</p:attrName>
                                        </p:attrNameLst>
                                      </p:cBhvr>
                                      <p:tavLst>
                                        <p:tav tm="0">
                                          <p:val>
                                            <p:strVal val="ppt_y"/>
                                          </p:val>
                                        </p:tav>
                                        <p:tav tm="100000">
                                          <p:val>
                                            <p:strVal val="1+ppt_h/2"/>
                                          </p:val>
                                        </p:tav>
                                      </p:tavLst>
                                    </p:anim>
                                    <p:set>
                                      <p:cBhvr>
                                        <p:cTn id="372" dur="1" fill="hold">
                                          <p:stCondLst>
                                            <p:cond delay="499"/>
                                          </p:stCondLst>
                                        </p:cTn>
                                        <p:tgtEl>
                                          <p:spTgt spid="79"/>
                                        </p:tgtEl>
                                        <p:attrNameLst>
                                          <p:attrName>style.visibility</p:attrName>
                                        </p:attrNameLst>
                                      </p:cBhvr>
                                      <p:to>
                                        <p:strVal val="hidden"/>
                                      </p:to>
                                    </p:set>
                                  </p:childTnLst>
                                </p:cTn>
                              </p:par>
                              <p:par>
                                <p:cTn id="373" presetID="2" presetClass="exit" presetSubtype="4" fill="hold" grpId="1" nodeType="withEffect">
                                  <p:stCondLst>
                                    <p:cond delay="0"/>
                                  </p:stCondLst>
                                  <p:childTnLst>
                                    <p:anim calcmode="lin" valueType="num">
                                      <p:cBhvr additive="base">
                                        <p:cTn id="374" dur="500"/>
                                        <p:tgtEl>
                                          <p:spTgt spid="82"/>
                                        </p:tgtEl>
                                        <p:attrNameLst>
                                          <p:attrName>ppt_x</p:attrName>
                                        </p:attrNameLst>
                                      </p:cBhvr>
                                      <p:tavLst>
                                        <p:tav tm="0">
                                          <p:val>
                                            <p:strVal val="ppt_x"/>
                                          </p:val>
                                        </p:tav>
                                        <p:tav tm="100000">
                                          <p:val>
                                            <p:strVal val="ppt_x"/>
                                          </p:val>
                                        </p:tav>
                                      </p:tavLst>
                                    </p:anim>
                                    <p:anim calcmode="lin" valueType="num">
                                      <p:cBhvr additive="base">
                                        <p:cTn id="375" dur="500"/>
                                        <p:tgtEl>
                                          <p:spTgt spid="82"/>
                                        </p:tgtEl>
                                        <p:attrNameLst>
                                          <p:attrName>ppt_y</p:attrName>
                                        </p:attrNameLst>
                                      </p:cBhvr>
                                      <p:tavLst>
                                        <p:tav tm="0">
                                          <p:val>
                                            <p:strVal val="ppt_y"/>
                                          </p:val>
                                        </p:tav>
                                        <p:tav tm="100000">
                                          <p:val>
                                            <p:strVal val="1+ppt_h/2"/>
                                          </p:val>
                                        </p:tav>
                                      </p:tavLst>
                                    </p:anim>
                                    <p:set>
                                      <p:cBhvr>
                                        <p:cTn id="376" dur="1" fill="hold">
                                          <p:stCondLst>
                                            <p:cond delay="499"/>
                                          </p:stCondLst>
                                        </p:cTn>
                                        <p:tgtEl>
                                          <p:spTgt spid="82"/>
                                        </p:tgtEl>
                                        <p:attrNameLst>
                                          <p:attrName>style.visibility</p:attrName>
                                        </p:attrNameLst>
                                      </p:cBhvr>
                                      <p:to>
                                        <p:strVal val="hidden"/>
                                      </p:to>
                                    </p:set>
                                  </p:childTnLst>
                                </p:cTn>
                              </p:par>
                              <p:par>
                                <p:cTn id="377" presetID="2" presetClass="exit" presetSubtype="4" fill="hold" grpId="1" nodeType="withEffect">
                                  <p:stCondLst>
                                    <p:cond delay="0"/>
                                  </p:stCondLst>
                                  <p:childTnLst>
                                    <p:anim calcmode="lin" valueType="num">
                                      <p:cBhvr additive="base">
                                        <p:cTn id="378" dur="500"/>
                                        <p:tgtEl>
                                          <p:spTgt spid="81"/>
                                        </p:tgtEl>
                                        <p:attrNameLst>
                                          <p:attrName>ppt_x</p:attrName>
                                        </p:attrNameLst>
                                      </p:cBhvr>
                                      <p:tavLst>
                                        <p:tav tm="0">
                                          <p:val>
                                            <p:strVal val="ppt_x"/>
                                          </p:val>
                                        </p:tav>
                                        <p:tav tm="100000">
                                          <p:val>
                                            <p:strVal val="ppt_x"/>
                                          </p:val>
                                        </p:tav>
                                      </p:tavLst>
                                    </p:anim>
                                    <p:anim calcmode="lin" valueType="num">
                                      <p:cBhvr additive="base">
                                        <p:cTn id="379" dur="500"/>
                                        <p:tgtEl>
                                          <p:spTgt spid="81"/>
                                        </p:tgtEl>
                                        <p:attrNameLst>
                                          <p:attrName>ppt_y</p:attrName>
                                        </p:attrNameLst>
                                      </p:cBhvr>
                                      <p:tavLst>
                                        <p:tav tm="0">
                                          <p:val>
                                            <p:strVal val="ppt_y"/>
                                          </p:val>
                                        </p:tav>
                                        <p:tav tm="100000">
                                          <p:val>
                                            <p:strVal val="1+ppt_h/2"/>
                                          </p:val>
                                        </p:tav>
                                      </p:tavLst>
                                    </p:anim>
                                    <p:set>
                                      <p:cBhvr>
                                        <p:cTn id="380" dur="1" fill="hold">
                                          <p:stCondLst>
                                            <p:cond delay="499"/>
                                          </p:stCondLst>
                                        </p:cTn>
                                        <p:tgtEl>
                                          <p:spTgt spid="81"/>
                                        </p:tgtEl>
                                        <p:attrNameLst>
                                          <p:attrName>style.visibility</p:attrName>
                                        </p:attrNameLst>
                                      </p:cBhvr>
                                      <p:to>
                                        <p:strVal val="hidden"/>
                                      </p:to>
                                    </p:set>
                                  </p:childTnLst>
                                </p:cTn>
                              </p:par>
                              <p:par>
                                <p:cTn id="381" presetID="2" presetClass="exit" presetSubtype="4" fill="hold" grpId="1" nodeType="withEffect">
                                  <p:stCondLst>
                                    <p:cond delay="0"/>
                                  </p:stCondLst>
                                  <p:childTnLst>
                                    <p:anim calcmode="lin" valueType="num">
                                      <p:cBhvr additive="base">
                                        <p:cTn id="382" dur="500"/>
                                        <p:tgtEl>
                                          <p:spTgt spid="80"/>
                                        </p:tgtEl>
                                        <p:attrNameLst>
                                          <p:attrName>ppt_x</p:attrName>
                                        </p:attrNameLst>
                                      </p:cBhvr>
                                      <p:tavLst>
                                        <p:tav tm="0">
                                          <p:val>
                                            <p:strVal val="ppt_x"/>
                                          </p:val>
                                        </p:tav>
                                        <p:tav tm="100000">
                                          <p:val>
                                            <p:strVal val="ppt_x"/>
                                          </p:val>
                                        </p:tav>
                                      </p:tavLst>
                                    </p:anim>
                                    <p:anim calcmode="lin" valueType="num">
                                      <p:cBhvr additive="base">
                                        <p:cTn id="383" dur="500"/>
                                        <p:tgtEl>
                                          <p:spTgt spid="80"/>
                                        </p:tgtEl>
                                        <p:attrNameLst>
                                          <p:attrName>ppt_y</p:attrName>
                                        </p:attrNameLst>
                                      </p:cBhvr>
                                      <p:tavLst>
                                        <p:tav tm="0">
                                          <p:val>
                                            <p:strVal val="ppt_y"/>
                                          </p:val>
                                        </p:tav>
                                        <p:tav tm="100000">
                                          <p:val>
                                            <p:strVal val="1+ppt_h/2"/>
                                          </p:val>
                                        </p:tav>
                                      </p:tavLst>
                                    </p:anim>
                                    <p:set>
                                      <p:cBhvr>
                                        <p:cTn id="384"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theme/theme1.xml><?xml version="1.0" encoding="utf-8"?>
<a:theme xmlns:a="http://schemas.openxmlformats.org/drawingml/2006/main" name="PISA2012pres_light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PISA2012pres_light01.potx</Template>
  <TotalTime>3235</TotalTime>
  <Words>3202</Words>
  <Application>Microsoft Office PowerPoint</Application>
  <PresentationFormat>Экран (4:3)</PresentationFormat>
  <Paragraphs>494</Paragraphs>
  <Slides>46</Slides>
  <Notes>23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Calibri</vt:lpstr>
      <vt:lpstr>Arial</vt:lpstr>
      <vt:lpstr>Wingdings</vt:lpstr>
      <vt:lpstr>ＭＳ Ｐゴシック</vt:lpstr>
      <vt:lpstr>Times New Roman</vt:lpstr>
      <vt:lpstr>Verdana</vt:lpstr>
      <vt:lpstr>PISA2012pres_light01</vt:lpstr>
      <vt:lpstr>PISA 2012</vt:lpstr>
      <vt:lpstr>Что такое PISA?</vt:lpstr>
      <vt:lpstr>Виды проведения исследования</vt:lpstr>
      <vt:lpstr>Области оценки исследования PISA-2012</vt:lpstr>
      <vt:lpstr>Области оценки исследования PISA</vt:lpstr>
      <vt:lpstr>Структура теста основного исследования</vt:lpstr>
      <vt:lpstr>Отличие стандартного набора           от легких тестовых буклетов</vt:lpstr>
      <vt:lpstr>Структура теста основного исследования</vt:lpstr>
      <vt:lpstr>Структура теста основного исследования</vt:lpstr>
      <vt:lpstr>Структура теста основного исследования</vt:lpstr>
      <vt:lpstr>Презентация PowerPoint</vt:lpstr>
      <vt:lpstr>грамотность</vt:lpstr>
      <vt:lpstr>          «Способность человека определять и              понимать роль математики в мире,            в котором он живет, высказывать хорошо обоснованные математические суждения  и  использовать математику так,  чтобы удовлетворять в настоящем и будущем потребности, присущие созидательному, заинтересованному  и мыслящему гражданину»</vt:lpstr>
      <vt:lpstr>Тестовые задания по математике</vt:lpstr>
      <vt:lpstr>Презентация PowerPoint</vt:lpstr>
      <vt:lpstr>Содержание заданий связано с  традиционными разделами или темами:  – Числа;   – Алгебра;   – Функции;   – Геометрия;   – Вероятность;   – Статистика;   – Дискретная математика (комбинированные задачи).</vt:lpstr>
      <vt:lpstr>Презентация PowerPoint</vt:lpstr>
      <vt:lpstr>Презентация PowerPoint</vt:lpstr>
      <vt:lpstr>Презентация PowerPoint</vt:lpstr>
      <vt:lpstr>Показатели по уровням компетентности</vt:lpstr>
      <vt:lpstr>Типы заданий</vt:lpstr>
      <vt:lpstr>грамотность</vt:lpstr>
      <vt:lpstr> Естественнонаучная грамотность </vt:lpstr>
      <vt:lpstr>Области естественнонаучных знаний</vt:lpstr>
      <vt:lpstr>Презентация PowerPoint</vt:lpstr>
      <vt:lpstr>Грамотность чтения</vt:lpstr>
      <vt:lpstr>          «Способность учащихся к осмыслению письменных текстов и рефлексии на них, к использованию их содержания для достижения собственных целей, развития знаний и возможностей для активного участия в жизни общества»  </vt:lpstr>
      <vt:lpstr>Форма материалов для чтения</vt:lpstr>
      <vt:lpstr>Презентация PowerPoint</vt:lpstr>
      <vt:lpstr> Грамотность чтения  </vt:lpstr>
      <vt:lpstr> Грамотность чтения  </vt:lpstr>
      <vt:lpstr> Грамотность чтения  </vt:lpstr>
      <vt:lpstr>Презентация PowerPoint</vt:lpstr>
      <vt:lpstr>Оценивание тестовых заданий</vt:lpstr>
      <vt:lpstr>Система оценивания</vt:lpstr>
      <vt:lpstr>Специальные коды: ‘0’ и ‘9’</vt:lpstr>
      <vt:lpstr>Презентация PowerPoint</vt:lpstr>
      <vt:lpstr>Примеры заданий</vt:lpstr>
      <vt:lpstr>Презентация PowerPoint</vt:lpstr>
      <vt:lpstr>Оценка ответа на вопрос </vt:lpstr>
      <vt:lpstr>Презентация PowerPoint</vt:lpstr>
      <vt:lpstr>Презентация PowerPoint</vt:lpstr>
      <vt:lpstr>Презентация PowerPoint</vt:lpstr>
      <vt:lpstr>http://www.oecd.org/dataoecd/47/23/41943106.pdf</vt:lpstr>
      <vt:lpstr>Вопросы?</vt:lpstr>
      <vt:lpstr>Спасибо за внимание!</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Grose</dc:creator>
  <cp:lastModifiedBy>User</cp:lastModifiedBy>
  <cp:revision>360</cp:revision>
  <dcterms:created xsi:type="dcterms:W3CDTF">2010-07-15T00:07:37Z</dcterms:created>
  <dcterms:modified xsi:type="dcterms:W3CDTF">2020-07-09T07:44:09Z</dcterms:modified>
</cp:coreProperties>
</file>