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8" r:id="rId3"/>
    <p:sldId id="262" r:id="rId4"/>
    <p:sldId id="264" r:id="rId5"/>
    <p:sldId id="263" r:id="rId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F11B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13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52BE1-0C44-4962-837B-F41E79FBE17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BAC1CF-28FA-4C0F-943E-14F9FA7EBB68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Команда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развития</a:t>
          </a:r>
          <a:endParaRPr lang="ru-RU" b="1" dirty="0">
            <a:solidFill>
              <a:schemeClr val="tx1"/>
            </a:solidFill>
          </a:endParaRPr>
        </a:p>
      </dgm:t>
    </dgm:pt>
    <dgm:pt modelId="{487FA8BA-12BD-4927-80E3-FF357699FB8B}" type="parTrans" cxnId="{77777042-AF39-42FB-B338-A709757D0D34}">
      <dgm:prSet/>
      <dgm:spPr/>
      <dgm:t>
        <a:bodyPr/>
        <a:lstStyle/>
        <a:p>
          <a:endParaRPr lang="ru-RU"/>
        </a:p>
      </dgm:t>
    </dgm:pt>
    <dgm:pt modelId="{B35DF2AC-8279-4511-BBB9-C79315133E49}" type="sibTrans" cxnId="{77777042-AF39-42FB-B338-A709757D0D34}">
      <dgm:prSet/>
      <dgm:spPr/>
      <dgm:t>
        <a:bodyPr/>
        <a:lstStyle/>
        <a:p>
          <a:endParaRPr lang="ru-RU"/>
        </a:p>
      </dgm:t>
    </dgm:pt>
    <dgm:pt modelId="{5AE30E82-1CAB-46EF-8AFB-7BB118EA4ED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Учителя прошедшие </a:t>
          </a:r>
          <a:r>
            <a:rPr lang="ru-RU" b="1" dirty="0" smtClean="0">
              <a:solidFill>
                <a:schemeClr val="tx1"/>
              </a:solidFill>
            </a:rPr>
            <a:t>уровневые, курсы 3 учителя 3-уровень</a:t>
          </a:r>
          <a:endParaRPr lang="ru-RU" b="1" dirty="0">
            <a:solidFill>
              <a:schemeClr val="tx1"/>
            </a:solidFill>
          </a:endParaRPr>
        </a:p>
      </dgm:t>
    </dgm:pt>
    <dgm:pt modelId="{B519656C-3328-4AF8-A5BD-6711C985DD53}" type="parTrans" cxnId="{42846DC9-C702-4BC0-AEB6-571894C3BF0C}">
      <dgm:prSet/>
      <dgm:spPr/>
      <dgm:t>
        <a:bodyPr/>
        <a:lstStyle/>
        <a:p>
          <a:endParaRPr lang="ru-RU"/>
        </a:p>
      </dgm:t>
    </dgm:pt>
    <dgm:pt modelId="{53BCB57B-C2ED-4099-9BFC-07B089662684}" type="sibTrans" cxnId="{42846DC9-C702-4BC0-AEB6-571894C3BF0C}">
      <dgm:prSet/>
      <dgm:spPr/>
      <dgm:t>
        <a:bodyPr/>
        <a:lstStyle/>
        <a:p>
          <a:endParaRPr lang="ru-RU"/>
        </a:p>
      </dgm:t>
    </dgm:pt>
    <dgm:pt modelId="{336CE655-CE2C-4E45-AC85-932AFAC3C33B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Школьный </a:t>
          </a:r>
          <a:r>
            <a:rPr lang="ru-RU" b="1" dirty="0" smtClean="0">
              <a:solidFill>
                <a:schemeClr val="tx1"/>
              </a:solidFill>
            </a:rPr>
            <a:t>тренер- 1</a:t>
          </a:r>
          <a:endParaRPr lang="ru-RU" b="1" dirty="0">
            <a:solidFill>
              <a:schemeClr val="tx1"/>
            </a:solidFill>
          </a:endParaRPr>
        </a:p>
      </dgm:t>
    </dgm:pt>
    <dgm:pt modelId="{EF4F8BE2-4278-4F15-8AC1-98DC17E15921}" type="parTrans" cxnId="{CA1A41CE-5101-4D95-8B8F-53D30CE99CD0}">
      <dgm:prSet/>
      <dgm:spPr/>
      <dgm:t>
        <a:bodyPr/>
        <a:lstStyle/>
        <a:p>
          <a:endParaRPr lang="ru-RU"/>
        </a:p>
      </dgm:t>
    </dgm:pt>
    <dgm:pt modelId="{000E0BE2-FC74-4411-ACCA-4FB9C1017BEB}" type="sibTrans" cxnId="{CA1A41CE-5101-4D95-8B8F-53D30CE99CD0}">
      <dgm:prSet/>
      <dgm:spPr/>
      <dgm:t>
        <a:bodyPr/>
        <a:lstStyle/>
        <a:p>
          <a:endParaRPr lang="ru-RU"/>
        </a:p>
      </dgm:t>
    </dgm:pt>
    <dgm:pt modelId="{33AEA725-FB01-414D-A821-FC636852D61F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Зам.дир</a:t>
          </a:r>
          <a:r>
            <a:rPr lang="ru-RU" b="1" dirty="0" smtClean="0">
              <a:solidFill>
                <a:schemeClr val="tx1"/>
              </a:solidFill>
            </a:rPr>
            <a:t> по УВР, </a:t>
          </a:r>
          <a:r>
            <a:rPr lang="ru-RU" b="1" dirty="0" err="1" smtClean="0">
              <a:solidFill>
                <a:schemeClr val="tx1"/>
              </a:solidFill>
            </a:rPr>
            <a:t>психолог,социолог</a:t>
          </a:r>
          <a:endParaRPr lang="ru-RU" b="1" dirty="0">
            <a:solidFill>
              <a:schemeClr val="tx1"/>
            </a:solidFill>
          </a:endParaRPr>
        </a:p>
      </dgm:t>
    </dgm:pt>
    <dgm:pt modelId="{7BAB5D48-2161-43D1-B220-D534B4E309AD}" type="parTrans" cxnId="{F4EB8BBE-CDF4-4F27-8BD4-37E0D4553320}">
      <dgm:prSet/>
      <dgm:spPr/>
      <dgm:t>
        <a:bodyPr/>
        <a:lstStyle/>
        <a:p>
          <a:endParaRPr lang="ru-RU"/>
        </a:p>
      </dgm:t>
    </dgm:pt>
    <dgm:pt modelId="{B1D41D8A-777C-4F6E-8463-3B4B3AABEBA9}" type="sibTrans" cxnId="{F4EB8BBE-CDF4-4F27-8BD4-37E0D4553320}">
      <dgm:prSet/>
      <dgm:spPr/>
      <dgm:t>
        <a:bodyPr/>
        <a:lstStyle/>
        <a:p>
          <a:endParaRPr lang="ru-RU"/>
        </a:p>
      </dgm:t>
    </dgm:pt>
    <dgm:pt modelId="{56B30BD2-165F-4C29-8504-F1913E0CDE76}" type="pres">
      <dgm:prSet presAssocID="{18252BE1-0C44-4962-837B-F41E79FBE17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1537BC-5E79-40FC-9705-C5263F24B016}" type="pres">
      <dgm:prSet presAssocID="{01BAC1CF-28FA-4C0F-943E-14F9FA7EBB68}" presName="root1" presStyleCnt="0"/>
      <dgm:spPr/>
    </dgm:pt>
    <dgm:pt modelId="{43A50679-F7EC-4670-B1B7-5CC78B74639A}" type="pres">
      <dgm:prSet presAssocID="{01BAC1CF-28FA-4C0F-943E-14F9FA7EBB68}" presName="LevelOneTextNode" presStyleLbl="node0" presStyleIdx="0" presStyleCnt="1" custScaleX="87928" custLinFactNeighborX="5531" custLinFactNeighborY="-14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FDF3A9-DDFF-4FA6-8838-6DF3EF9C5A6C}" type="pres">
      <dgm:prSet presAssocID="{01BAC1CF-28FA-4C0F-943E-14F9FA7EBB68}" presName="level2hierChild" presStyleCnt="0"/>
      <dgm:spPr/>
    </dgm:pt>
    <dgm:pt modelId="{D07C7F19-899F-49A7-B44B-E8F288AB31FC}" type="pres">
      <dgm:prSet presAssocID="{B519656C-3328-4AF8-A5BD-6711C985DD53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2E99405-464C-42C1-8ACD-27BB65B5A01E}" type="pres">
      <dgm:prSet presAssocID="{B519656C-3328-4AF8-A5BD-6711C985DD53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DB5D126-AD42-43BB-AC93-CEF04564F4B0}" type="pres">
      <dgm:prSet presAssocID="{5AE30E82-1CAB-46EF-8AFB-7BB118EA4ED7}" presName="root2" presStyleCnt="0"/>
      <dgm:spPr/>
    </dgm:pt>
    <dgm:pt modelId="{B24DADCC-07AF-483B-902E-4B9B33821F80}" type="pres">
      <dgm:prSet presAssocID="{5AE30E82-1CAB-46EF-8AFB-7BB118EA4ED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D1BF9E-FF09-4BD0-95EC-4D9CAF61865B}" type="pres">
      <dgm:prSet presAssocID="{5AE30E82-1CAB-46EF-8AFB-7BB118EA4ED7}" presName="level3hierChild" presStyleCnt="0"/>
      <dgm:spPr/>
    </dgm:pt>
    <dgm:pt modelId="{C1F5107E-335D-4D15-87DF-D61FD7F4A249}" type="pres">
      <dgm:prSet presAssocID="{EF4F8BE2-4278-4F15-8AC1-98DC17E15921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D6D7A387-0B41-4158-90E1-A6D94D484AF1}" type="pres">
      <dgm:prSet presAssocID="{EF4F8BE2-4278-4F15-8AC1-98DC17E1592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531AEAD-7CE8-411E-AACC-233768F18CB0}" type="pres">
      <dgm:prSet presAssocID="{336CE655-CE2C-4E45-AC85-932AFAC3C33B}" presName="root2" presStyleCnt="0"/>
      <dgm:spPr/>
    </dgm:pt>
    <dgm:pt modelId="{791B9D24-B34A-4B44-8C3D-F5D833D63C98}" type="pres">
      <dgm:prSet presAssocID="{336CE655-CE2C-4E45-AC85-932AFAC3C33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39C006-06FE-4E01-A743-9397E89C5D1E}" type="pres">
      <dgm:prSet presAssocID="{336CE655-CE2C-4E45-AC85-932AFAC3C33B}" presName="level3hierChild" presStyleCnt="0"/>
      <dgm:spPr/>
    </dgm:pt>
    <dgm:pt modelId="{D110EFD5-DAD8-4B7E-AA06-D33B22104910}" type="pres">
      <dgm:prSet presAssocID="{7BAB5D48-2161-43D1-B220-D534B4E309A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FEE5168-6CD1-47E4-8D3C-C86AA5F1B697}" type="pres">
      <dgm:prSet presAssocID="{7BAB5D48-2161-43D1-B220-D534B4E309A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E2C4F5F-4D15-43CD-8100-403A6562D686}" type="pres">
      <dgm:prSet presAssocID="{33AEA725-FB01-414D-A821-FC636852D61F}" presName="root2" presStyleCnt="0"/>
      <dgm:spPr/>
    </dgm:pt>
    <dgm:pt modelId="{C796D957-0AC6-44BA-A2D4-8A761E995CA7}" type="pres">
      <dgm:prSet presAssocID="{33AEA725-FB01-414D-A821-FC636852D61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DE870E-613D-4EEF-B3D6-7FE064A0342C}" type="pres">
      <dgm:prSet presAssocID="{33AEA725-FB01-414D-A821-FC636852D61F}" presName="level3hierChild" presStyleCnt="0"/>
      <dgm:spPr/>
    </dgm:pt>
  </dgm:ptLst>
  <dgm:cxnLst>
    <dgm:cxn modelId="{8B093B77-1055-4B1D-9FBC-87FA6B7CC189}" type="presOf" srcId="{EF4F8BE2-4278-4F15-8AC1-98DC17E15921}" destId="{C1F5107E-335D-4D15-87DF-D61FD7F4A249}" srcOrd="0" destOrd="0" presId="urn:microsoft.com/office/officeart/2008/layout/HorizontalMultiLevelHierarchy"/>
    <dgm:cxn modelId="{68B95A65-65D4-4B6C-B44E-AAE4C93F5F3F}" type="presOf" srcId="{B519656C-3328-4AF8-A5BD-6711C985DD53}" destId="{D07C7F19-899F-49A7-B44B-E8F288AB31FC}" srcOrd="0" destOrd="0" presId="urn:microsoft.com/office/officeart/2008/layout/HorizontalMultiLevelHierarchy"/>
    <dgm:cxn modelId="{01A54026-D026-4B42-85BA-FC607BC157E7}" type="presOf" srcId="{7BAB5D48-2161-43D1-B220-D534B4E309AD}" destId="{EFEE5168-6CD1-47E4-8D3C-C86AA5F1B697}" srcOrd="1" destOrd="0" presId="urn:microsoft.com/office/officeart/2008/layout/HorizontalMultiLevelHierarchy"/>
    <dgm:cxn modelId="{2C86CC91-7260-43DC-831D-A8DF229B720F}" type="presOf" srcId="{7BAB5D48-2161-43D1-B220-D534B4E309AD}" destId="{D110EFD5-DAD8-4B7E-AA06-D33B22104910}" srcOrd="0" destOrd="0" presId="urn:microsoft.com/office/officeart/2008/layout/HorizontalMultiLevelHierarchy"/>
    <dgm:cxn modelId="{77777042-AF39-42FB-B338-A709757D0D34}" srcId="{18252BE1-0C44-4962-837B-F41E79FBE174}" destId="{01BAC1CF-28FA-4C0F-943E-14F9FA7EBB68}" srcOrd="0" destOrd="0" parTransId="{487FA8BA-12BD-4927-80E3-FF357699FB8B}" sibTransId="{B35DF2AC-8279-4511-BBB9-C79315133E49}"/>
    <dgm:cxn modelId="{9915E9CC-FA21-426F-A563-126C7E664120}" type="presOf" srcId="{33AEA725-FB01-414D-A821-FC636852D61F}" destId="{C796D957-0AC6-44BA-A2D4-8A761E995CA7}" srcOrd="0" destOrd="0" presId="urn:microsoft.com/office/officeart/2008/layout/HorizontalMultiLevelHierarchy"/>
    <dgm:cxn modelId="{F4EB8BBE-CDF4-4F27-8BD4-37E0D4553320}" srcId="{01BAC1CF-28FA-4C0F-943E-14F9FA7EBB68}" destId="{33AEA725-FB01-414D-A821-FC636852D61F}" srcOrd="2" destOrd="0" parTransId="{7BAB5D48-2161-43D1-B220-D534B4E309AD}" sibTransId="{B1D41D8A-777C-4F6E-8463-3B4B3AABEBA9}"/>
    <dgm:cxn modelId="{0405CF10-C244-4B6A-8EF8-FC4E950A8E45}" type="presOf" srcId="{EF4F8BE2-4278-4F15-8AC1-98DC17E15921}" destId="{D6D7A387-0B41-4158-90E1-A6D94D484AF1}" srcOrd="1" destOrd="0" presId="urn:microsoft.com/office/officeart/2008/layout/HorizontalMultiLevelHierarchy"/>
    <dgm:cxn modelId="{6D88F745-F04B-4E5F-8349-28CA1FFD0807}" type="presOf" srcId="{18252BE1-0C44-4962-837B-F41E79FBE174}" destId="{56B30BD2-165F-4C29-8504-F1913E0CDE76}" srcOrd="0" destOrd="0" presId="urn:microsoft.com/office/officeart/2008/layout/HorizontalMultiLevelHierarchy"/>
    <dgm:cxn modelId="{42846DC9-C702-4BC0-AEB6-571894C3BF0C}" srcId="{01BAC1CF-28FA-4C0F-943E-14F9FA7EBB68}" destId="{5AE30E82-1CAB-46EF-8AFB-7BB118EA4ED7}" srcOrd="0" destOrd="0" parTransId="{B519656C-3328-4AF8-A5BD-6711C985DD53}" sibTransId="{53BCB57B-C2ED-4099-9BFC-07B089662684}"/>
    <dgm:cxn modelId="{CA1A41CE-5101-4D95-8B8F-53D30CE99CD0}" srcId="{01BAC1CF-28FA-4C0F-943E-14F9FA7EBB68}" destId="{336CE655-CE2C-4E45-AC85-932AFAC3C33B}" srcOrd="1" destOrd="0" parTransId="{EF4F8BE2-4278-4F15-8AC1-98DC17E15921}" sibTransId="{000E0BE2-FC74-4411-ACCA-4FB9C1017BEB}"/>
    <dgm:cxn modelId="{A389C263-9010-4789-BF92-8A10FC72E1A6}" type="presOf" srcId="{01BAC1CF-28FA-4C0F-943E-14F9FA7EBB68}" destId="{43A50679-F7EC-4670-B1B7-5CC78B74639A}" srcOrd="0" destOrd="0" presId="urn:microsoft.com/office/officeart/2008/layout/HorizontalMultiLevelHierarchy"/>
    <dgm:cxn modelId="{C1247E62-73F2-4CA3-B34B-6F9FE06A976E}" type="presOf" srcId="{5AE30E82-1CAB-46EF-8AFB-7BB118EA4ED7}" destId="{B24DADCC-07AF-483B-902E-4B9B33821F80}" srcOrd="0" destOrd="0" presId="urn:microsoft.com/office/officeart/2008/layout/HorizontalMultiLevelHierarchy"/>
    <dgm:cxn modelId="{C1D675BC-D9EA-4CD0-A868-A46527107D5B}" type="presOf" srcId="{B519656C-3328-4AF8-A5BD-6711C985DD53}" destId="{D2E99405-464C-42C1-8ACD-27BB65B5A01E}" srcOrd="1" destOrd="0" presId="urn:microsoft.com/office/officeart/2008/layout/HorizontalMultiLevelHierarchy"/>
    <dgm:cxn modelId="{3B1AD008-CCE9-4EC5-A506-D4F452DA2EDE}" type="presOf" srcId="{336CE655-CE2C-4E45-AC85-932AFAC3C33B}" destId="{791B9D24-B34A-4B44-8C3D-F5D833D63C98}" srcOrd="0" destOrd="0" presId="urn:microsoft.com/office/officeart/2008/layout/HorizontalMultiLevelHierarchy"/>
    <dgm:cxn modelId="{75C37907-0146-41DF-BDC5-D9C08418129A}" type="presParOf" srcId="{56B30BD2-165F-4C29-8504-F1913E0CDE76}" destId="{BE1537BC-5E79-40FC-9705-C5263F24B016}" srcOrd="0" destOrd="0" presId="urn:microsoft.com/office/officeart/2008/layout/HorizontalMultiLevelHierarchy"/>
    <dgm:cxn modelId="{D0BD1DC1-6870-4338-AB89-6BBB58C99503}" type="presParOf" srcId="{BE1537BC-5E79-40FC-9705-C5263F24B016}" destId="{43A50679-F7EC-4670-B1B7-5CC78B74639A}" srcOrd="0" destOrd="0" presId="urn:microsoft.com/office/officeart/2008/layout/HorizontalMultiLevelHierarchy"/>
    <dgm:cxn modelId="{ADDAD2E0-096C-4A8F-B300-8DABDA984BDB}" type="presParOf" srcId="{BE1537BC-5E79-40FC-9705-C5263F24B016}" destId="{FBFDF3A9-DDFF-4FA6-8838-6DF3EF9C5A6C}" srcOrd="1" destOrd="0" presId="urn:microsoft.com/office/officeart/2008/layout/HorizontalMultiLevelHierarchy"/>
    <dgm:cxn modelId="{5C9CA7AC-38F3-4CB5-9F14-250FBE9468B8}" type="presParOf" srcId="{FBFDF3A9-DDFF-4FA6-8838-6DF3EF9C5A6C}" destId="{D07C7F19-899F-49A7-B44B-E8F288AB31FC}" srcOrd="0" destOrd="0" presId="urn:microsoft.com/office/officeart/2008/layout/HorizontalMultiLevelHierarchy"/>
    <dgm:cxn modelId="{0047A541-BFE3-49FB-9465-14BBD022FA36}" type="presParOf" srcId="{D07C7F19-899F-49A7-B44B-E8F288AB31FC}" destId="{D2E99405-464C-42C1-8ACD-27BB65B5A01E}" srcOrd="0" destOrd="0" presId="urn:microsoft.com/office/officeart/2008/layout/HorizontalMultiLevelHierarchy"/>
    <dgm:cxn modelId="{C761012C-011E-4C73-B860-63D9E1CDD4F9}" type="presParOf" srcId="{FBFDF3A9-DDFF-4FA6-8838-6DF3EF9C5A6C}" destId="{4DB5D126-AD42-43BB-AC93-CEF04564F4B0}" srcOrd="1" destOrd="0" presId="urn:microsoft.com/office/officeart/2008/layout/HorizontalMultiLevelHierarchy"/>
    <dgm:cxn modelId="{9111A916-5270-406A-8D2B-E79B17C1630C}" type="presParOf" srcId="{4DB5D126-AD42-43BB-AC93-CEF04564F4B0}" destId="{B24DADCC-07AF-483B-902E-4B9B33821F80}" srcOrd="0" destOrd="0" presId="urn:microsoft.com/office/officeart/2008/layout/HorizontalMultiLevelHierarchy"/>
    <dgm:cxn modelId="{3F254A8E-1F0F-4A1D-B25F-FE653DAB3573}" type="presParOf" srcId="{4DB5D126-AD42-43BB-AC93-CEF04564F4B0}" destId="{9AD1BF9E-FF09-4BD0-95EC-4D9CAF61865B}" srcOrd="1" destOrd="0" presId="urn:microsoft.com/office/officeart/2008/layout/HorizontalMultiLevelHierarchy"/>
    <dgm:cxn modelId="{D672B871-8AD1-452F-B8D3-3A76A31C22D3}" type="presParOf" srcId="{FBFDF3A9-DDFF-4FA6-8838-6DF3EF9C5A6C}" destId="{C1F5107E-335D-4D15-87DF-D61FD7F4A249}" srcOrd="2" destOrd="0" presId="urn:microsoft.com/office/officeart/2008/layout/HorizontalMultiLevelHierarchy"/>
    <dgm:cxn modelId="{808EC437-CEBB-4541-B98E-3AD45D0F128B}" type="presParOf" srcId="{C1F5107E-335D-4D15-87DF-D61FD7F4A249}" destId="{D6D7A387-0B41-4158-90E1-A6D94D484AF1}" srcOrd="0" destOrd="0" presId="urn:microsoft.com/office/officeart/2008/layout/HorizontalMultiLevelHierarchy"/>
    <dgm:cxn modelId="{AAD98456-0169-49C2-B302-E8DF4579544A}" type="presParOf" srcId="{FBFDF3A9-DDFF-4FA6-8838-6DF3EF9C5A6C}" destId="{A531AEAD-7CE8-411E-AACC-233768F18CB0}" srcOrd="3" destOrd="0" presId="urn:microsoft.com/office/officeart/2008/layout/HorizontalMultiLevelHierarchy"/>
    <dgm:cxn modelId="{39CCD8F8-0DB7-4D46-B64D-A1D3EBC037A5}" type="presParOf" srcId="{A531AEAD-7CE8-411E-AACC-233768F18CB0}" destId="{791B9D24-B34A-4B44-8C3D-F5D833D63C98}" srcOrd="0" destOrd="0" presId="urn:microsoft.com/office/officeart/2008/layout/HorizontalMultiLevelHierarchy"/>
    <dgm:cxn modelId="{DDE625B7-42F5-4608-8737-72805083B325}" type="presParOf" srcId="{A531AEAD-7CE8-411E-AACC-233768F18CB0}" destId="{4539C006-06FE-4E01-A743-9397E89C5D1E}" srcOrd="1" destOrd="0" presId="urn:microsoft.com/office/officeart/2008/layout/HorizontalMultiLevelHierarchy"/>
    <dgm:cxn modelId="{E056A25B-505E-423A-88ED-DB1EB9800315}" type="presParOf" srcId="{FBFDF3A9-DDFF-4FA6-8838-6DF3EF9C5A6C}" destId="{D110EFD5-DAD8-4B7E-AA06-D33B22104910}" srcOrd="4" destOrd="0" presId="urn:microsoft.com/office/officeart/2008/layout/HorizontalMultiLevelHierarchy"/>
    <dgm:cxn modelId="{D2D13B5B-8327-4CA3-AF39-CA14ADF00E3C}" type="presParOf" srcId="{D110EFD5-DAD8-4B7E-AA06-D33B22104910}" destId="{EFEE5168-6CD1-47E4-8D3C-C86AA5F1B697}" srcOrd="0" destOrd="0" presId="urn:microsoft.com/office/officeart/2008/layout/HorizontalMultiLevelHierarchy"/>
    <dgm:cxn modelId="{F638F8EC-F383-466D-926B-87C201A01CC8}" type="presParOf" srcId="{FBFDF3A9-DDFF-4FA6-8838-6DF3EF9C5A6C}" destId="{0E2C4F5F-4D15-43CD-8100-403A6562D686}" srcOrd="5" destOrd="0" presId="urn:microsoft.com/office/officeart/2008/layout/HorizontalMultiLevelHierarchy"/>
    <dgm:cxn modelId="{8C2CDF4B-1D26-4A7E-93A3-167F6DE76CBE}" type="presParOf" srcId="{0E2C4F5F-4D15-43CD-8100-403A6562D686}" destId="{C796D957-0AC6-44BA-A2D4-8A761E995CA7}" srcOrd="0" destOrd="0" presId="urn:microsoft.com/office/officeart/2008/layout/HorizontalMultiLevelHierarchy"/>
    <dgm:cxn modelId="{837E309C-A121-4CE2-BA0D-ABD118A2E9D3}" type="presParOf" srcId="{0E2C4F5F-4D15-43CD-8100-403A6562D686}" destId="{19DE870E-613D-4EEF-B3D6-7FE064A0342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292D90-35C6-4D74-BB5D-2FCFE612716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83F877-DD56-4451-BF2D-290968ABCAF3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Коучинг</a:t>
          </a:r>
          <a:r>
            <a:rPr lang="ru-RU" b="1" dirty="0" smtClean="0">
              <a:solidFill>
                <a:schemeClr val="tx1"/>
              </a:solidFill>
            </a:rPr>
            <a:t>- </a:t>
          </a:r>
          <a:r>
            <a:rPr lang="ru-RU" b="1" dirty="0" smtClean="0">
              <a:solidFill>
                <a:schemeClr val="tx1"/>
              </a:solidFill>
            </a:rPr>
            <a:t>занятия - 3</a:t>
          </a:r>
          <a:endParaRPr lang="ru-RU" b="1" dirty="0">
            <a:solidFill>
              <a:schemeClr val="tx1"/>
            </a:solidFill>
          </a:endParaRPr>
        </a:p>
      </dgm:t>
    </dgm:pt>
    <dgm:pt modelId="{D4CB14E6-ACFF-4CDF-8805-34BC2E0859E0}" type="parTrans" cxnId="{28BD9636-7011-461B-88CE-CDEDF21D9AC5}">
      <dgm:prSet/>
      <dgm:spPr/>
      <dgm:t>
        <a:bodyPr/>
        <a:lstStyle/>
        <a:p>
          <a:endParaRPr lang="ru-RU"/>
        </a:p>
      </dgm:t>
    </dgm:pt>
    <dgm:pt modelId="{CF18816A-56C4-4005-9075-40B66673C666}" type="sibTrans" cxnId="{28BD9636-7011-461B-88CE-CDEDF21D9AC5}">
      <dgm:prSet/>
      <dgm:spPr/>
      <dgm:t>
        <a:bodyPr/>
        <a:lstStyle/>
        <a:p>
          <a:endParaRPr lang="ru-RU"/>
        </a:p>
      </dgm:t>
    </dgm:pt>
    <dgm:pt modelId="{AF185471-69D6-4541-A5A6-C7F4D8BDCDA0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Наблюдения </a:t>
          </a:r>
          <a:r>
            <a:rPr lang="ru-RU" b="1" dirty="0" smtClean="0">
              <a:solidFill>
                <a:schemeClr val="tx1"/>
              </a:solidFill>
            </a:rPr>
            <a:t>урока- 1</a:t>
          </a:r>
          <a:endParaRPr lang="ru-RU" b="1" dirty="0">
            <a:solidFill>
              <a:schemeClr val="tx1"/>
            </a:solidFill>
          </a:endParaRPr>
        </a:p>
      </dgm:t>
    </dgm:pt>
    <dgm:pt modelId="{F2ECF812-7F80-47B1-BF0E-8E0B58D95F23}" type="parTrans" cxnId="{2087419B-9C70-43A3-AFFA-53E01E5C8C36}">
      <dgm:prSet/>
      <dgm:spPr/>
      <dgm:t>
        <a:bodyPr/>
        <a:lstStyle/>
        <a:p>
          <a:endParaRPr lang="ru-RU"/>
        </a:p>
      </dgm:t>
    </dgm:pt>
    <dgm:pt modelId="{B91A5BE1-5152-4454-A8E9-D4B040441767}" type="sibTrans" cxnId="{2087419B-9C70-43A3-AFFA-53E01E5C8C36}">
      <dgm:prSet/>
      <dgm:spPr/>
      <dgm:t>
        <a:bodyPr/>
        <a:lstStyle/>
        <a:p>
          <a:endParaRPr lang="ru-RU"/>
        </a:p>
      </dgm:t>
    </dgm:pt>
    <dgm:pt modelId="{F9EF317C-F23E-45C1-A028-1EA3CC1CC64A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Проведения</a:t>
          </a:r>
          <a:r>
            <a:rPr lang="ru-RU" dirty="0" smtClean="0"/>
            <a:t> </a:t>
          </a:r>
          <a:r>
            <a:rPr lang="en-US" b="1" dirty="0" smtClean="0">
              <a:solidFill>
                <a:schemeClr val="tx1"/>
              </a:solidFill>
            </a:rPr>
            <a:t>TALIS,</a:t>
          </a:r>
          <a:r>
            <a:rPr lang="kk-KZ" b="1" dirty="0" smtClean="0">
              <a:solidFill>
                <a:schemeClr val="tx1"/>
              </a:solidFill>
            </a:rPr>
            <a:t>обработка</a:t>
          </a:r>
          <a:endParaRPr lang="ru-RU" b="1" dirty="0">
            <a:solidFill>
              <a:schemeClr val="tx1"/>
            </a:solidFill>
          </a:endParaRPr>
        </a:p>
      </dgm:t>
    </dgm:pt>
    <dgm:pt modelId="{562328C2-15F9-4533-861B-779099D7FA2B}" type="parTrans" cxnId="{29C4D3C3-A3A2-4B20-B3A3-B4000D764FF5}">
      <dgm:prSet/>
      <dgm:spPr/>
      <dgm:t>
        <a:bodyPr/>
        <a:lstStyle/>
        <a:p>
          <a:endParaRPr lang="ru-RU"/>
        </a:p>
      </dgm:t>
    </dgm:pt>
    <dgm:pt modelId="{9EEDCAD7-CE63-4FC2-B001-70A204362852}" type="sibTrans" cxnId="{29C4D3C3-A3A2-4B20-B3A3-B4000D764FF5}">
      <dgm:prSet/>
      <dgm:spPr/>
      <dgm:t>
        <a:bodyPr/>
        <a:lstStyle/>
        <a:p>
          <a:endParaRPr lang="ru-RU"/>
        </a:p>
      </dgm:t>
    </dgm:pt>
    <dgm:pt modelId="{FF1AD31A-4F46-4490-87E2-F001AE291766}" type="pres">
      <dgm:prSet presAssocID="{3A292D90-35C6-4D74-BB5D-2FCFE612716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F27F1A2-6258-4245-B413-DA4EA256CD9D}" type="pres">
      <dgm:prSet presAssocID="{3A292D90-35C6-4D74-BB5D-2FCFE6127163}" presName="Name1" presStyleCnt="0"/>
      <dgm:spPr/>
    </dgm:pt>
    <dgm:pt modelId="{A4A942B1-1ABE-47FD-B5F7-18514FFFAB4F}" type="pres">
      <dgm:prSet presAssocID="{3A292D90-35C6-4D74-BB5D-2FCFE6127163}" presName="cycle" presStyleCnt="0"/>
      <dgm:spPr/>
    </dgm:pt>
    <dgm:pt modelId="{95C9AB5E-F7AD-4D6C-8B4C-6D4CDD832C21}" type="pres">
      <dgm:prSet presAssocID="{3A292D90-35C6-4D74-BB5D-2FCFE6127163}" presName="srcNode" presStyleLbl="node1" presStyleIdx="0" presStyleCnt="3"/>
      <dgm:spPr/>
    </dgm:pt>
    <dgm:pt modelId="{F2449A3B-EA01-4738-94FE-1B415CFBD5BF}" type="pres">
      <dgm:prSet presAssocID="{3A292D90-35C6-4D74-BB5D-2FCFE6127163}" presName="conn" presStyleLbl="parChTrans1D2" presStyleIdx="0" presStyleCnt="1"/>
      <dgm:spPr/>
      <dgm:t>
        <a:bodyPr/>
        <a:lstStyle/>
        <a:p>
          <a:endParaRPr lang="ru-RU"/>
        </a:p>
      </dgm:t>
    </dgm:pt>
    <dgm:pt modelId="{CFD7C6A8-3FD8-4C23-8BA7-179FBFD65483}" type="pres">
      <dgm:prSet presAssocID="{3A292D90-35C6-4D74-BB5D-2FCFE6127163}" presName="extraNode" presStyleLbl="node1" presStyleIdx="0" presStyleCnt="3"/>
      <dgm:spPr/>
    </dgm:pt>
    <dgm:pt modelId="{3C254EF5-821F-4FEB-A17A-6CCEBE72A56A}" type="pres">
      <dgm:prSet presAssocID="{3A292D90-35C6-4D74-BB5D-2FCFE6127163}" presName="dstNode" presStyleLbl="node1" presStyleIdx="0" presStyleCnt="3"/>
      <dgm:spPr/>
    </dgm:pt>
    <dgm:pt modelId="{C5DC847D-527E-41D2-BD43-458A1B858380}" type="pres">
      <dgm:prSet presAssocID="{B883F877-DD56-4451-BF2D-290968ABCAF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21C7C-0EC8-46DC-B413-6EB7F7418510}" type="pres">
      <dgm:prSet presAssocID="{B883F877-DD56-4451-BF2D-290968ABCAF3}" presName="accent_1" presStyleCnt="0"/>
      <dgm:spPr/>
    </dgm:pt>
    <dgm:pt modelId="{CC02221A-1CE7-4DC7-B948-82BC0C60B1F1}" type="pres">
      <dgm:prSet presAssocID="{B883F877-DD56-4451-BF2D-290968ABCAF3}" presName="accentRepeatNode" presStyleLbl="solidFgAcc1" presStyleIdx="0" presStyleCnt="3"/>
      <dgm:spPr>
        <a:solidFill>
          <a:schemeClr val="accent3">
            <a:lumMod val="60000"/>
            <a:lumOff val="40000"/>
          </a:schemeClr>
        </a:solidFill>
      </dgm:spPr>
    </dgm:pt>
    <dgm:pt modelId="{978B515A-B31A-4B90-8300-05DC64EFEDB7}" type="pres">
      <dgm:prSet presAssocID="{AF185471-69D6-4541-A5A6-C7F4D8BDCDA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9647B-DA13-492D-A4D2-FD4B81E4532A}" type="pres">
      <dgm:prSet presAssocID="{AF185471-69D6-4541-A5A6-C7F4D8BDCDA0}" presName="accent_2" presStyleCnt="0"/>
      <dgm:spPr/>
    </dgm:pt>
    <dgm:pt modelId="{2FCCD612-51C3-4EEF-B2BD-FBE8F3D93F92}" type="pres">
      <dgm:prSet presAssocID="{AF185471-69D6-4541-A5A6-C7F4D8BDCDA0}" presName="accentRepeatNode" presStyleLbl="solidFgAcc1" presStyleIdx="1" presStyleCnt="3"/>
      <dgm:spPr>
        <a:solidFill>
          <a:schemeClr val="accent3">
            <a:lumMod val="60000"/>
            <a:lumOff val="40000"/>
          </a:schemeClr>
        </a:solidFill>
      </dgm:spPr>
    </dgm:pt>
    <dgm:pt modelId="{AEA66925-29F6-4ECF-81C4-4D877D2FF319}" type="pres">
      <dgm:prSet presAssocID="{F9EF317C-F23E-45C1-A028-1EA3CC1CC64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6F25D-99FA-4380-A8C7-2DEA39DE7101}" type="pres">
      <dgm:prSet presAssocID="{F9EF317C-F23E-45C1-A028-1EA3CC1CC64A}" presName="accent_3" presStyleCnt="0"/>
      <dgm:spPr/>
    </dgm:pt>
    <dgm:pt modelId="{824CD92B-8EB9-4EC8-A953-451356CF6496}" type="pres">
      <dgm:prSet presAssocID="{F9EF317C-F23E-45C1-A028-1EA3CC1CC64A}" presName="accentRepeatNode" presStyleLbl="solidFgAcc1" presStyleIdx="2" presStyleCnt="3"/>
      <dgm:spPr>
        <a:solidFill>
          <a:schemeClr val="accent3">
            <a:lumMod val="60000"/>
            <a:lumOff val="40000"/>
          </a:schemeClr>
        </a:solidFill>
      </dgm:spPr>
    </dgm:pt>
  </dgm:ptLst>
  <dgm:cxnLst>
    <dgm:cxn modelId="{E1D376D2-8B55-4971-A552-05D98C8423C8}" type="presOf" srcId="{F9EF317C-F23E-45C1-A028-1EA3CC1CC64A}" destId="{AEA66925-29F6-4ECF-81C4-4D877D2FF319}" srcOrd="0" destOrd="0" presId="urn:microsoft.com/office/officeart/2008/layout/VerticalCurvedList"/>
    <dgm:cxn modelId="{2087419B-9C70-43A3-AFFA-53E01E5C8C36}" srcId="{3A292D90-35C6-4D74-BB5D-2FCFE6127163}" destId="{AF185471-69D6-4541-A5A6-C7F4D8BDCDA0}" srcOrd="1" destOrd="0" parTransId="{F2ECF812-7F80-47B1-BF0E-8E0B58D95F23}" sibTransId="{B91A5BE1-5152-4454-A8E9-D4B040441767}"/>
    <dgm:cxn modelId="{B5C1A7CA-4BFE-4B9F-AA66-B0B965F25CA2}" type="presOf" srcId="{3A292D90-35C6-4D74-BB5D-2FCFE6127163}" destId="{FF1AD31A-4F46-4490-87E2-F001AE291766}" srcOrd="0" destOrd="0" presId="urn:microsoft.com/office/officeart/2008/layout/VerticalCurvedList"/>
    <dgm:cxn modelId="{29C4D3C3-A3A2-4B20-B3A3-B4000D764FF5}" srcId="{3A292D90-35C6-4D74-BB5D-2FCFE6127163}" destId="{F9EF317C-F23E-45C1-A028-1EA3CC1CC64A}" srcOrd="2" destOrd="0" parTransId="{562328C2-15F9-4533-861B-779099D7FA2B}" sibTransId="{9EEDCAD7-CE63-4FC2-B001-70A204362852}"/>
    <dgm:cxn modelId="{05BCF8E4-83AD-4706-8108-E8DA49976B5F}" type="presOf" srcId="{B883F877-DD56-4451-BF2D-290968ABCAF3}" destId="{C5DC847D-527E-41D2-BD43-458A1B858380}" srcOrd="0" destOrd="0" presId="urn:microsoft.com/office/officeart/2008/layout/VerticalCurvedList"/>
    <dgm:cxn modelId="{28BD9636-7011-461B-88CE-CDEDF21D9AC5}" srcId="{3A292D90-35C6-4D74-BB5D-2FCFE6127163}" destId="{B883F877-DD56-4451-BF2D-290968ABCAF3}" srcOrd="0" destOrd="0" parTransId="{D4CB14E6-ACFF-4CDF-8805-34BC2E0859E0}" sibTransId="{CF18816A-56C4-4005-9075-40B66673C666}"/>
    <dgm:cxn modelId="{D4D2ED19-889B-4DA3-A3E6-345DE8BDC0E7}" type="presOf" srcId="{CF18816A-56C4-4005-9075-40B66673C666}" destId="{F2449A3B-EA01-4738-94FE-1B415CFBD5BF}" srcOrd="0" destOrd="0" presId="urn:microsoft.com/office/officeart/2008/layout/VerticalCurvedList"/>
    <dgm:cxn modelId="{17B90887-B6D0-4544-8AC5-80ACE93E4DBC}" type="presOf" srcId="{AF185471-69D6-4541-A5A6-C7F4D8BDCDA0}" destId="{978B515A-B31A-4B90-8300-05DC64EFEDB7}" srcOrd="0" destOrd="0" presId="urn:microsoft.com/office/officeart/2008/layout/VerticalCurvedList"/>
    <dgm:cxn modelId="{AE0763D8-01CE-43FD-81E9-2B9FF80056D8}" type="presParOf" srcId="{FF1AD31A-4F46-4490-87E2-F001AE291766}" destId="{1F27F1A2-6258-4245-B413-DA4EA256CD9D}" srcOrd="0" destOrd="0" presId="urn:microsoft.com/office/officeart/2008/layout/VerticalCurvedList"/>
    <dgm:cxn modelId="{9F277211-4BC5-41A1-BFFE-ACEBCF15AE45}" type="presParOf" srcId="{1F27F1A2-6258-4245-B413-DA4EA256CD9D}" destId="{A4A942B1-1ABE-47FD-B5F7-18514FFFAB4F}" srcOrd="0" destOrd="0" presId="urn:microsoft.com/office/officeart/2008/layout/VerticalCurvedList"/>
    <dgm:cxn modelId="{430701E6-B164-4E4C-B199-32562D526C05}" type="presParOf" srcId="{A4A942B1-1ABE-47FD-B5F7-18514FFFAB4F}" destId="{95C9AB5E-F7AD-4D6C-8B4C-6D4CDD832C21}" srcOrd="0" destOrd="0" presId="urn:microsoft.com/office/officeart/2008/layout/VerticalCurvedList"/>
    <dgm:cxn modelId="{7A266AF6-97B3-408A-B97F-2B517789DB88}" type="presParOf" srcId="{A4A942B1-1ABE-47FD-B5F7-18514FFFAB4F}" destId="{F2449A3B-EA01-4738-94FE-1B415CFBD5BF}" srcOrd="1" destOrd="0" presId="urn:microsoft.com/office/officeart/2008/layout/VerticalCurvedList"/>
    <dgm:cxn modelId="{46A98BC9-664E-4000-9DC5-546AF0EABF25}" type="presParOf" srcId="{A4A942B1-1ABE-47FD-B5F7-18514FFFAB4F}" destId="{CFD7C6A8-3FD8-4C23-8BA7-179FBFD65483}" srcOrd="2" destOrd="0" presId="urn:microsoft.com/office/officeart/2008/layout/VerticalCurvedList"/>
    <dgm:cxn modelId="{77FFC8BF-E8D0-49A3-83D5-E257434A50FB}" type="presParOf" srcId="{A4A942B1-1ABE-47FD-B5F7-18514FFFAB4F}" destId="{3C254EF5-821F-4FEB-A17A-6CCEBE72A56A}" srcOrd="3" destOrd="0" presId="urn:microsoft.com/office/officeart/2008/layout/VerticalCurvedList"/>
    <dgm:cxn modelId="{22C48967-8070-4D31-A27F-ABE6295D2A2E}" type="presParOf" srcId="{1F27F1A2-6258-4245-B413-DA4EA256CD9D}" destId="{C5DC847D-527E-41D2-BD43-458A1B858380}" srcOrd="1" destOrd="0" presId="urn:microsoft.com/office/officeart/2008/layout/VerticalCurvedList"/>
    <dgm:cxn modelId="{277172E7-8440-4951-A467-12225EA3F30C}" type="presParOf" srcId="{1F27F1A2-6258-4245-B413-DA4EA256CD9D}" destId="{E9F21C7C-0EC8-46DC-B413-6EB7F7418510}" srcOrd="2" destOrd="0" presId="urn:microsoft.com/office/officeart/2008/layout/VerticalCurvedList"/>
    <dgm:cxn modelId="{EE698660-2BE4-4E49-A7A7-4C68C6371119}" type="presParOf" srcId="{E9F21C7C-0EC8-46DC-B413-6EB7F7418510}" destId="{CC02221A-1CE7-4DC7-B948-82BC0C60B1F1}" srcOrd="0" destOrd="0" presId="urn:microsoft.com/office/officeart/2008/layout/VerticalCurvedList"/>
    <dgm:cxn modelId="{FC801020-44FA-4325-8F02-63C1D0A92622}" type="presParOf" srcId="{1F27F1A2-6258-4245-B413-DA4EA256CD9D}" destId="{978B515A-B31A-4B90-8300-05DC64EFEDB7}" srcOrd="3" destOrd="0" presId="urn:microsoft.com/office/officeart/2008/layout/VerticalCurvedList"/>
    <dgm:cxn modelId="{FB1B1D07-8704-44A8-8462-A02ADACA0A39}" type="presParOf" srcId="{1F27F1A2-6258-4245-B413-DA4EA256CD9D}" destId="{B2F9647B-DA13-492D-A4D2-FD4B81E4532A}" srcOrd="4" destOrd="0" presId="urn:microsoft.com/office/officeart/2008/layout/VerticalCurvedList"/>
    <dgm:cxn modelId="{45DAD9F6-2709-4277-9842-39C52CF5160A}" type="presParOf" srcId="{B2F9647B-DA13-492D-A4D2-FD4B81E4532A}" destId="{2FCCD612-51C3-4EEF-B2BD-FBE8F3D93F92}" srcOrd="0" destOrd="0" presId="urn:microsoft.com/office/officeart/2008/layout/VerticalCurvedList"/>
    <dgm:cxn modelId="{441A0592-DE9C-45C4-A3B8-DB897A941EE1}" type="presParOf" srcId="{1F27F1A2-6258-4245-B413-DA4EA256CD9D}" destId="{AEA66925-29F6-4ECF-81C4-4D877D2FF319}" srcOrd="5" destOrd="0" presId="urn:microsoft.com/office/officeart/2008/layout/VerticalCurvedList"/>
    <dgm:cxn modelId="{A2761ACC-70CB-4C01-B2DE-318F0BA112E6}" type="presParOf" srcId="{1F27F1A2-6258-4245-B413-DA4EA256CD9D}" destId="{BA66F25D-99FA-4380-A8C7-2DEA39DE7101}" srcOrd="6" destOrd="0" presId="urn:microsoft.com/office/officeart/2008/layout/VerticalCurvedList"/>
    <dgm:cxn modelId="{00DEEC50-2B4F-4887-877A-9E936B6ACA03}" type="presParOf" srcId="{BA66F25D-99FA-4380-A8C7-2DEA39DE7101}" destId="{824CD92B-8EB9-4EC8-A953-451356CF64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925AEB-E837-4085-B843-F299EB64E70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D6B577-A694-4482-AE35-C8ADBBF41AB6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Исследование класса. Беседа с учителями-предметниками.  Выявление проблемы. Определение наблюдаемых учеников по уровню способностей</a:t>
          </a:r>
          <a:r>
            <a:rPr lang="ru-RU" sz="1000" dirty="0" smtClean="0"/>
            <a:t>.</a:t>
          </a:r>
          <a:endParaRPr lang="ru-RU" sz="1000" dirty="0"/>
        </a:p>
      </dgm:t>
    </dgm:pt>
    <dgm:pt modelId="{75CD9F6A-2566-407C-A0BF-107399FFE60E}" type="parTrans" cxnId="{1BA166CA-8697-42B5-95AF-3907A3FC0C7C}">
      <dgm:prSet/>
      <dgm:spPr/>
      <dgm:t>
        <a:bodyPr/>
        <a:lstStyle/>
        <a:p>
          <a:endParaRPr lang="ru-RU"/>
        </a:p>
      </dgm:t>
    </dgm:pt>
    <dgm:pt modelId="{418BFDD2-5E29-41FE-A1B6-711F586D1901}" type="sibTrans" cxnId="{1BA166CA-8697-42B5-95AF-3907A3FC0C7C}">
      <dgm:prSet/>
      <dgm:spPr/>
      <dgm:t>
        <a:bodyPr/>
        <a:lstStyle/>
        <a:p>
          <a:endParaRPr lang="ru-RU"/>
        </a:p>
      </dgm:t>
    </dgm:pt>
    <dgm:pt modelId="{32CCBD9F-9CF4-4712-BD8C-49EB051D5FA1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dirty="0" smtClean="0"/>
            <a:t>Разработка и применение заданий по диалоговому обучению учеников; Планирование урока.</a:t>
          </a:r>
          <a:endParaRPr lang="ru-RU" b="1" dirty="0"/>
        </a:p>
      </dgm:t>
    </dgm:pt>
    <dgm:pt modelId="{4007E0A9-4CE2-4316-9F29-47B08E9F13F3}" type="parTrans" cxnId="{F22FDCDE-A070-40E7-8DC4-FA1BC7A82FDE}">
      <dgm:prSet/>
      <dgm:spPr/>
      <dgm:t>
        <a:bodyPr/>
        <a:lstStyle/>
        <a:p>
          <a:endParaRPr lang="ru-RU"/>
        </a:p>
      </dgm:t>
    </dgm:pt>
    <dgm:pt modelId="{3D2CB69F-6A0A-414B-8F9E-A4E93AEDEF8D}" type="sibTrans" cxnId="{F22FDCDE-A070-40E7-8DC4-FA1BC7A82FDE}">
      <dgm:prSet/>
      <dgm:spPr/>
      <dgm:t>
        <a:bodyPr/>
        <a:lstStyle/>
        <a:p>
          <a:endParaRPr lang="ru-RU"/>
        </a:p>
      </dgm:t>
    </dgm:pt>
    <dgm:pt modelId="{F2E4D778-9AB2-497D-A87E-AC1FA71DA0B0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kk-KZ" b="1" dirty="0" smtClean="0"/>
            <a:t>Урок естествознание в 4 классе</a:t>
          </a:r>
          <a:endParaRPr lang="ru-RU" b="1" dirty="0"/>
        </a:p>
      </dgm:t>
    </dgm:pt>
    <dgm:pt modelId="{89BFC1C9-30D3-404E-B78C-424D960F7281}" type="parTrans" cxnId="{868EDB1B-EEC8-461F-9848-742637907CDB}">
      <dgm:prSet/>
      <dgm:spPr/>
      <dgm:t>
        <a:bodyPr/>
        <a:lstStyle/>
        <a:p>
          <a:endParaRPr lang="ru-RU"/>
        </a:p>
      </dgm:t>
    </dgm:pt>
    <dgm:pt modelId="{9C2A40F1-70A9-48B8-9F08-66AA248EAEF8}" type="sibTrans" cxnId="{868EDB1B-EEC8-461F-9848-742637907CDB}">
      <dgm:prSet/>
      <dgm:spPr/>
      <dgm:t>
        <a:bodyPr/>
        <a:lstStyle/>
        <a:p>
          <a:endParaRPr lang="ru-RU"/>
        </a:p>
      </dgm:t>
    </dgm:pt>
    <dgm:pt modelId="{B5CDE3CB-508F-4E79-A33B-A35FE8D3433D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Анкетирование  учащихся.</a:t>
          </a:r>
        </a:p>
        <a:p>
          <a:r>
            <a:rPr lang="ru-RU" sz="1000" b="1" dirty="0" smtClean="0">
              <a:solidFill>
                <a:schemeClr val="tx1"/>
              </a:solidFill>
            </a:rPr>
            <a:t>Обсуждение итога урока.</a:t>
          </a:r>
        </a:p>
        <a:p>
          <a:r>
            <a:rPr lang="ru-RU" sz="1000" b="1" dirty="0" smtClean="0">
              <a:solidFill>
                <a:schemeClr val="tx1"/>
              </a:solidFill>
            </a:rPr>
            <a:t>Планирование второго урока</a:t>
          </a:r>
          <a:endParaRPr lang="ru-RU" sz="1000" b="1" dirty="0">
            <a:solidFill>
              <a:schemeClr val="tx1"/>
            </a:solidFill>
          </a:endParaRPr>
        </a:p>
      </dgm:t>
    </dgm:pt>
    <dgm:pt modelId="{29BC0371-51F0-43E9-B760-F4AD77FF213A}" type="parTrans" cxnId="{A13F36EB-ACAF-49B0-AA22-8FA4573EFD8F}">
      <dgm:prSet/>
      <dgm:spPr/>
      <dgm:t>
        <a:bodyPr/>
        <a:lstStyle/>
        <a:p>
          <a:endParaRPr lang="ru-RU"/>
        </a:p>
      </dgm:t>
    </dgm:pt>
    <dgm:pt modelId="{F34698C3-63F0-4947-917B-2F24D06B6E7C}" type="sibTrans" cxnId="{A13F36EB-ACAF-49B0-AA22-8FA4573EFD8F}">
      <dgm:prSet/>
      <dgm:spPr/>
      <dgm:t>
        <a:bodyPr/>
        <a:lstStyle/>
        <a:p>
          <a:endParaRPr lang="ru-RU"/>
        </a:p>
      </dgm:t>
    </dgm:pt>
    <dgm:pt modelId="{9EAB4EFE-AEFC-4065-B3C9-C54A969E8873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000" b="1" dirty="0" smtClean="0"/>
            <a:t>ІІ урок естествознание в 4  классе</a:t>
          </a:r>
          <a:endParaRPr lang="ru-RU" sz="1000" b="1" dirty="0"/>
        </a:p>
      </dgm:t>
    </dgm:pt>
    <dgm:pt modelId="{62074D0A-15E9-40EA-AEC7-4BE228A4E16B}" type="parTrans" cxnId="{426038BA-EC25-4F42-B04C-DE3A0748F839}">
      <dgm:prSet/>
      <dgm:spPr/>
      <dgm:t>
        <a:bodyPr/>
        <a:lstStyle/>
        <a:p>
          <a:endParaRPr lang="ru-RU"/>
        </a:p>
      </dgm:t>
    </dgm:pt>
    <dgm:pt modelId="{DDD91BD1-FA86-4E10-B194-4B35CBB004F2}" type="sibTrans" cxnId="{426038BA-EC25-4F42-B04C-DE3A0748F839}">
      <dgm:prSet/>
      <dgm:spPr/>
      <dgm:t>
        <a:bodyPr/>
        <a:lstStyle/>
        <a:p>
          <a:endParaRPr lang="ru-RU"/>
        </a:p>
      </dgm:t>
    </dgm:pt>
    <dgm:pt modelId="{947BA229-59FC-4E35-BF68-58B6FD3470CF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000" b="1" dirty="0" smtClean="0"/>
            <a:t>Интервью учащихся.</a:t>
          </a:r>
          <a:endParaRPr lang="ru-RU" sz="1000" b="1" dirty="0"/>
        </a:p>
      </dgm:t>
    </dgm:pt>
    <dgm:pt modelId="{036A4A40-9EAD-494A-8A2A-3AC0E5A352D0}" type="parTrans" cxnId="{0DE9EF72-19ED-480D-8E72-0DB229FAEFAD}">
      <dgm:prSet/>
      <dgm:spPr/>
      <dgm:t>
        <a:bodyPr/>
        <a:lstStyle/>
        <a:p>
          <a:endParaRPr lang="ru-RU"/>
        </a:p>
      </dgm:t>
    </dgm:pt>
    <dgm:pt modelId="{A029DA0D-86EF-49BF-8E61-CEE47A0352AC}" type="sibTrans" cxnId="{0DE9EF72-19ED-480D-8E72-0DB229FAEFAD}">
      <dgm:prSet/>
      <dgm:spPr/>
      <dgm:t>
        <a:bodyPr/>
        <a:lstStyle/>
        <a:p>
          <a:endParaRPr lang="ru-RU"/>
        </a:p>
      </dgm:t>
    </dgm:pt>
    <dgm:pt modelId="{2D2C43D8-30FC-4B4F-8C4B-CCB4CDF9C73E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000" b="1" dirty="0" smtClean="0"/>
            <a:t>Обсуждение итога урока</a:t>
          </a:r>
          <a:r>
            <a:rPr lang="ru-RU" sz="900" dirty="0" smtClean="0"/>
            <a:t>.</a:t>
          </a:r>
          <a:endParaRPr lang="ru-RU" sz="900" dirty="0"/>
        </a:p>
      </dgm:t>
    </dgm:pt>
    <dgm:pt modelId="{862D2E7B-A455-4007-804B-E4ACA1DC0AC9}" type="parTrans" cxnId="{0ADD0584-FF40-4EB3-B5B7-E01C47C9CA66}">
      <dgm:prSet/>
      <dgm:spPr/>
      <dgm:t>
        <a:bodyPr/>
        <a:lstStyle/>
        <a:p>
          <a:endParaRPr lang="ru-RU"/>
        </a:p>
      </dgm:t>
    </dgm:pt>
    <dgm:pt modelId="{80C2C94E-5792-4578-88A5-778E8F81CDD7}" type="sibTrans" cxnId="{0ADD0584-FF40-4EB3-B5B7-E01C47C9CA66}">
      <dgm:prSet/>
      <dgm:spPr/>
      <dgm:t>
        <a:bodyPr/>
        <a:lstStyle/>
        <a:p>
          <a:endParaRPr lang="ru-RU"/>
        </a:p>
      </dgm:t>
    </dgm:pt>
    <dgm:pt modelId="{78B988EB-332D-43D4-8C5D-3C925DB787A0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000" b="1" dirty="0" smtClean="0"/>
            <a:t>Планирование ІІІ урока</a:t>
          </a:r>
          <a:endParaRPr lang="ru-RU" sz="1000" b="1" dirty="0"/>
        </a:p>
      </dgm:t>
    </dgm:pt>
    <dgm:pt modelId="{BE553B38-55FA-4F0A-B599-DBBD1B07FA8C}" type="parTrans" cxnId="{A7DD142A-0659-4A87-A719-DBB4EF9C55F4}">
      <dgm:prSet/>
      <dgm:spPr/>
      <dgm:t>
        <a:bodyPr/>
        <a:lstStyle/>
        <a:p>
          <a:endParaRPr lang="ru-RU"/>
        </a:p>
      </dgm:t>
    </dgm:pt>
    <dgm:pt modelId="{6042AD95-6DA7-4C72-93B8-79616849B93B}" type="sibTrans" cxnId="{A7DD142A-0659-4A87-A719-DBB4EF9C55F4}">
      <dgm:prSet/>
      <dgm:spPr/>
      <dgm:t>
        <a:bodyPr/>
        <a:lstStyle/>
        <a:p>
          <a:endParaRPr lang="ru-RU"/>
        </a:p>
      </dgm:t>
    </dgm:pt>
    <dgm:pt modelId="{5644C7C1-8F74-4249-AF37-7FB86890F15F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dirty="0" smtClean="0"/>
            <a:t>Интервью учащихся.</a:t>
          </a:r>
          <a:endParaRPr lang="ru-RU" b="1" dirty="0"/>
        </a:p>
      </dgm:t>
    </dgm:pt>
    <dgm:pt modelId="{30C97C52-D399-48A3-9D16-A9B1F679E0C6}" type="parTrans" cxnId="{E5EB3E22-4FD4-4D7F-A921-CCB8BCA8D5E5}">
      <dgm:prSet/>
      <dgm:spPr/>
      <dgm:t>
        <a:bodyPr/>
        <a:lstStyle/>
        <a:p>
          <a:endParaRPr lang="ru-RU"/>
        </a:p>
      </dgm:t>
    </dgm:pt>
    <dgm:pt modelId="{4564F9DD-66F2-4216-B259-85627D6450D0}" type="sibTrans" cxnId="{E5EB3E22-4FD4-4D7F-A921-CCB8BCA8D5E5}">
      <dgm:prSet/>
      <dgm:spPr/>
      <dgm:t>
        <a:bodyPr/>
        <a:lstStyle/>
        <a:p>
          <a:endParaRPr lang="ru-RU"/>
        </a:p>
      </dgm:t>
    </dgm:pt>
    <dgm:pt modelId="{AAFCFABB-FB3A-4D1A-84B4-13C2B8878334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dirty="0" smtClean="0"/>
            <a:t>Обсуждение итога урока</a:t>
          </a:r>
          <a:endParaRPr lang="ru-RU" b="1" dirty="0"/>
        </a:p>
      </dgm:t>
    </dgm:pt>
    <dgm:pt modelId="{736EA7D2-9ACE-4C85-AB9E-97797483F328}" type="parTrans" cxnId="{99B40C03-265B-42D3-94B3-1BD6BA059FCB}">
      <dgm:prSet/>
      <dgm:spPr/>
      <dgm:t>
        <a:bodyPr/>
        <a:lstStyle/>
        <a:p>
          <a:endParaRPr lang="ru-RU"/>
        </a:p>
      </dgm:t>
    </dgm:pt>
    <dgm:pt modelId="{1E8AFA8A-3062-4FE1-81BA-C4746B535B44}" type="sibTrans" cxnId="{99B40C03-265B-42D3-94B3-1BD6BA059FCB}">
      <dgm:prSet/>
      <dgm:spPr/>
      <dgm:t>
        <a:bodyPr/>
        <a:lstStyle/>
        <a:p>
          <a:endParaRPr lang="ru-RU"/>
        </a:p>
      </dgm:t>
    </dgm:pt>
    <dgm:pt modelId="{2D7F8CE7-7B22-4755-A365-AF381CD6A758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b="1" dirty="0" smtClean="0"/>
            <a:t>Анализ работы </a:t>
          </a:r>
          <a:endParaRPr lang="ru-RU" b="1" dirty="0"/>
        </a:p>
      </dgm:t>
    </dgm:pt>
    <dgm:pt modelId="{E4CF0777-B2B7-43FD-979A-477121B897F8}" type="parTrans" cxnId="{5AAA0052-AEAF-4319-8117-1866FD224CF1}">
      <dgm:prSet/>
      <dgm:spPr/>
      <dgm:t>
        <a:bodyPr/>
        <a:lstStyle/>
        <a:p>
          <a:endParaRPr lang="ru-RU"/>
        </a:p>
      </dgm:t>
    </dgm:pt>
    <dgm:pt modelId="{035FB7F8-F7DD-4661-9349-894CD98F08A3}" type="sibTrans" cxnId="{5AAA0052-AEAF-4319-8117-1866FD224CF1}">
      <dgm:prSet/>
      <dgm:spPr/>
      <dgm:t>
        <a:bodyPr/>
        <a:lstStyle/>
        <a:p>
          <a:endParaRPr lang="ru-RU"/>
        </a:p>
      </dgm:t>
    </dgm:pt>
    <dgm:pt modelId="{164AA763-1812-4EC0-AFDA-8E2F3CC0AB9E}" type="pres">
      <dgm:prSet presAssocID="{A2925AEB-E837-4085-B843-F299EB64E7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616145-EF7F-40FD-9D44-231B15D0D4B9}" type="pres">
      <dgm:prSet presAssocID="{14D6B577-A694-4482-AE35-C8ADBBF41AB6}" presName="root" presStyleCnt="0"/>
      <dgm:spPr/>
    </dgm:pt>
    <dgm:pt modelId="{024C3723-07E6-425C-A770-BE86E882A7CF}" type="pres">
      <dgm:prSet presAssocID="{14D6B577-A694-4482-AE35-C8ADBBF41AB6}" presName="rootComposite" presStyleCnt="0"/>
      <dgm:spPr/>
    </dgm:pt>
    <dgm:pt modelId="{6C2EB5B9-1C19-4EFA-BF05-B4D563DACDDC}" type="pres">
      <dgm:prSet presAssocID="{14D6B577-A694-4482-AE35-C8ADBBF41AB6}" presName="rootText" presStyleLbl="node1" presStyleIdx="0" presStyleCnt="2" custScaleX="112853" custScaleY="379554" custLinFactNeighborX="16127" custLinFactNeighborY="-826"/>
      <dgm:spPr/>
      <dgm:t>
        <a:bodyPr/>
        <a:lstStyle/>
        <a:p>
          <a:endParaRPr lang="ru-RU"/>
        </a:p>
      </dgm:t>
    </dgm:pt>
    <dgm:pt modelId="{448DC143-41D2-482A-986B-66B74DB5ADD0}" type="pres">
      <dgm:prSet presAssocID="{14D6B577-A694-4482-AE35-C8ADBBF41AB6}" presName="rootConnector" presStyleLbl="node1" presStyleIdx="0" presStyleCnt="2"/>
      <dgm:spPr/>
      <dgm:t>
        <a:bodyPr/>
        <a:lstStyle/>
        <a:p>
          <a:endParaRPr lang="ru-RU"/>
        </a:p>
      </dgm:t>
    </dgm:pt>
    <dgm:pt modelId="{934223D8-E619-42CC-8CD5-24D5E1DA5D34}" type="pres">
      <dgm:prSet presAssocID="{14D6B577-A694-4482-AE35-C8ADBBF41AB6}" presName="childShape" presStyleCnt="0"/>
      <dgm:spPr/>
    </dgm:pt>
    <dgm:pt modelId="{7DA1F5CE-1866-4554-809F-CA59A2A331BC}" type="pres">
      <dgm:prSet presAssocID="{4007E0A9-4CE2-4316-9F29-47B08E9F13F3}" presName="Name13" presStyleLbl="parChTrans1D2" presStyleIdx="0" presStyleCnt="9"/>
      <dgm:spPr/>
      <dgm:t>
        <a:bodyPr/>
        <a:lstStyle/>
        <a:p>
          <a:endParaRPr lang="ru-RU"/>
        </a:p>
      </dgm:t>
    </dgm:pt>
    <dgm:pt modelId="{F8D13441-6AB8-4419-8148-43AE8723FC41}" type="pres">
      <dgm:prSet presAssocID="{32CCBD9F-9CF4-4712-BD8C-49EB051D5FA1}" presName="childText" presStyleLbl="bgAcc1" presStyleIdx="0" presStyleCnt="9" custScaleX="116066" custScaleY="246573" custLinFactNeighborX="11225" custLinFactNeighborY="26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95C0F-83C9-497C-90D1-15A93C2A0FA0}" type="pres">
      <dgm:prSet presAssocID="{89BFC1C9-30D3-404E-B78C-424D960F7281}" presName="Name13" presStyleLbl="parChTrans1D2" presStyleIdx="1" presStyleCnt="9"/>
      <dgm:spPr/>
      <dgm:t>
        <a:bodyPr/>
        <a:lstStyle/>
        <a:p>
          <a:endParaRPr lang="ru-RU"/>
        </a:p>
      </dgm:t>
    </dgm:pt>
    <dgm:pt modelId="{EB959427-7048-4E6F-85B8-8D5076E8836E}" type="pres">
      <dgm:prSet presAssocID="{F2E4D778-9AB2-497D-A87E-AC1FA71DA0B0}" presName="childText" presStyleLbl="bgAcc1" presStyleIdx="1" presStyleCnt="9" custScaleX="116066" custScaleY="275177" custLinFactNeighborX="11225" custLinFactNeighborY="49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C917A-9AAF-49E6-8378-587E2AA71436}" type="pres">
      <dgm:prSet presAssocID="{B5CDE3CB-508F-4E79-A33B-A35FE8D3433D}" presName="root" presStyleCnt="0"/>
      <dgm:spPr/>
    </dgm:pt>
    <dgm:pt modelId="{EBF9DDDA-35BD-42D8-92BE-54D7B21AAAF5}" type="pres">
      <dgm:prSet presAssocID="{B5CDE3CB-508F-4E79-A33B-A35FE8D3433D}" presName="rootComposite" presStyleCnt="0"/>
      <dgm:spPr/>
    </dgm:pt>
    <dgm:pt modelId="{18948431-B769-48AB-82D9-46D22BE605EB}" type="pres">
      <dgm:prSet presAssocID="{B5CDE3CB-508F-4E79-A33B-A35FE8D3433D}" presName="rootText" presStyleLbl="node1" presStyleIdx="1" presStyleCnt="2" custScaleY="208689"/>
      <dgm:spPr/>
      <dgm:t>
        <a:bodyPr/>
        <a:lstStyle/>
        <a:p>
          <a:endParaRPr lang="ru-RU"/>
        </a:p>
      </dgm:t>
    </dgm:pt>
    <dgm:pt modelId="{CCF39BA9-0254-477B-97FA-4A6A89A6ACC2}" type="pres">
      <dgm:prSet presAssocID="{B5CDE3CB-508F-4E79-A33B-A35FE8D3433D}" presName="rootConnector" presStyleLbl="node1" presStyleIdx="1" presStyleCnt="2"/>
      <dgm:spPr/>
      <dgm:t>
        <a:bodyPr/>
        <a:lstStyle/>
        <a:p>
          <a:endParaRPr lang="ru-RU"/>
        </a:p>
      </dgm:t>
    </dgm:pt>
    <dgm:pt modelId="{6CAFBB55-A001-4139-BD52-FF3A87B48547}" type="pres">
      <dgm:prSet presAssocID="{B5CDE3CB-508F-4E79-A33B-A35FE8D3433D}" presName="childShape" presStyleCnt="0"/>
      <dgm:spPr/>
    </dgm:pt>
    <dgm:pt modelId="{BE526FBC-AEEC-46E6-B2D0-3372092A3373}" type="pres">
      <dgm:prSet presAssocID="{62074D0A-15E9-40EA-AEC7-4BE228A4E16B}" presName="Name13" presStyleLbl="parChTrans1D2" presStyleIdx="2" presStyleCnt="9"/>
      <dgm:spPr/>
      <dgm:t>
        <a:bodyPr/>
        <a:lstStyle/>
        <a:p>
          <a:endParaRPr lang="ru-RU"/>
        </a:p>
      </dgm:t>
    </dgm:pt>
    <dgm:pt modelId="{11FC8D88-3353-443D-BA66-FFF37A000F1A}" type="pres">
      <dgm:prSet presAssocID="{9EAB4EFE-AEFC-4065-B3C9-C54A969E8873}" presName="childText" presStyleLbl="bgAcc1" presStyleIdx="2" presStyleCnt="9" custLinFactNeighborX="-2869" custLinFactNeighborY="-12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A1A75-7329-4D28-9938-BA5A0443C696}" type="pres">
      <dgm:prSet presAssocID="{036A4A40-9EAD-494A-8A2A-3AC0E5A352D0}" presName="Name13" presStyleLbl="parChTrans1D2" presStyleIdx="3" presStyleCnt="9"/>
      <dgm:spPr/>
      <dgm:t>
        <a:bodyPr/>
        <a:lstStyle/>
        <a:p>
          <a:endParaRPr lang="ru-RU"/>
        </a:p>
      </dgm:t>
    </dgm:pt>
    <dgm:pt modelId="{AEAB5D9B-3FB0-4689-B518-C9750D69768F}" type="pres">
      <dgm:prSet presAssocID="{947BA229-59FC-4E35-BF68-58B6FD3470CF}" presName="childText" presStyleLbl="bgAcc1" presStyleIdx="3" presStyleCnt="9" custScaleX="96801" custLinFactNeighborX="4884" custLinFactNeighborY="-2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621C0-845F-4088-818A-F17326C7543A}" type="pres">
      <dgm:prSet presAssocID="{862D2E7B-A455-4007-804B-E4ACA1DC0AC9}" presName="Name13" presStyleLbl="parChTrans1D2" presStyleIdx="4" presStyleCnt="9"/>
      <dgm:spPr/>
      <dgm:t>
        <a:bodyPr/>
        <a:lstStyle/>
        <a:p>
          <a:endParaRPr lang="ru-RU"/>
        </a:p>
      </dgm:t>
    </dgm:pt>
    <dgm:pt modelId="{E471A33C-FE32-4C03-A41E-0532EEEC7B11}" type="pres">
      <dgm:prSet presAssocID="{2D2C43D8-30FC-4B4F-8C4B-CCB4CDF9C73E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27D42-C079-4A6D-9267-345E319C38ED}" type="pres">
      <dgm:prSet presAssocID="{BE553B38-55FA-4F0A-B599-DBBD1B07FA8C}" presName="Name13" presStyleLbl="parChTrans1D2" presStyleIdx="5" presStyleCnt="9"/>
      <dgm:spPr/>
      <dgm:t>
        <a:bodyPr/>
        <a:lstStyle/>
        <a:p>
          <a:endParaRPr lang="ru-RU"/>
        </a:p>
      </dgm:t>
    </dgm:pt>
    <dgm:pt modelId="{B57CEB2D-6134-4166-B9C7-2DBE44EB6F0F}" type="pres">
      <dgm:prSet presAssocID="{78B988EB-332D-43D4-8C5D-3C925DB787A0}" presName="childText" presStyleLbl="bgAcc1" presStyleIdx="5" presStyleCnt="9" custLinFactNeighborX="4884" custLinFactNeighborY="-9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0D941-DB2D-4655-92B9-0C6252CCA836}" type="pres">
      <dgm:prSet presAssocID="{30C97C52-D399-48A3-9D16-A9B1F679E0C6}" presName="Name13" presStyleLbl="parChTrans1D2" presStyleIdx="6" presStyleCnt="9"/>
      <dgm:spPr/>
      <dgm:t>
        <a:bodyPr/>
        <a:lstStyle/>
        <a:p>
          <a:endParaRPr lang="ru-RU"/>
        </a:p>
      </dgm:t>
    </dgm:pt>
    <dgm:pt modelId="{96F5ADF6-BE29-4C02-B23B-9D9AB00FE19A}" type="pres">
      <dgm:prSet presAssocID="{5644C7C1-8F74-4249-AF37-7FB86890F15F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A11C4-FAA0-46F6-97A3-3DBED23BDF92}" type="pres">
      <dgm:prSet presAssocID="{736EA7D2-9ACE-4C85-AB9E-97797483F328}" presName="Name13" presStyleLbl="parChTrans1D2" presStyleIdx="7" presStyleCnt="9"/>
      <dgm:spPr/>
      <dgm:t>
        <a:bodyPr/>
        <a:lstStyle/>
        <a:p>
          <a:endParaRPr lang="ru-RU"/>
        </a:p>
      </dgm:t>
    </dgm:pt>
    <dgm:pt modelId="{9725FE54-5A99-4A3F-A2E5-915321FF3F5F}" type="pres">
      <dgm:prSet presAssocID="{AAFCFABB-FB3A-4D1A-84B4-13C2B8878334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A2596-D985-45E4-AA13-59FE73B48E48}" type="pres">
      <dgm:prSet presAssocID="{E4CF0777-B2B7-43FD-979A-477121B897F8}" presName="Name13" presStyleLbl="parChTrans1D2" presStyleIdx="8" presStyleCnt="9"/>
      <dgm:spPr/>
      <dgm:t>
        <a:bodyPr/>
        <a:lstStyle/>
        <a:p>
          <a:endParaRPr lang="ru-RU"/>
        </a:p>
      </dgm:t>
    </dgm:pt>
    <dgm:pt modelId="{61E37FE1-6399-4731-B1F7-9153D44AAAFF}" type="pres">
      <dgm:prSet presAssocID="{2D7F8CE7-7B22-4755-A365-AF381CD6A758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7E0A1F-2E34-4E31-B9D9-B1B5E10502D1}" type="presOf" srcId="{32CCBD9F-9CF4-4712-BD8C-49EB051D5FA1}" destId="{F8D13441-6AB8-4419-8148-43AE8723FC41}" srcOrd="0" destOrd="0" presId="urn:microsoft.com/office/officeart/2005/8/layout/hierarchy3"/>
    <dgm:cxn modelId="{E5EB3E22-4FD4-4D7F-A921-CCB8BCA8D5E5}" srcId="{B5CDE3CB-508F-4E79-A33B-A35FE8D3433D}" destId="{5644C7C1-8F74-4249-AF37-7FB86890F15F}" srcOrd="4" destOrd="0" parTransId="{30C97C52-D399-48A3-9D16-A9B1F679E0C6}" sibTransId="{4564F9DD-66F2-4216-B259-85627D6450D0}"/>
    <dgm:cxn modelId="{F22FDCDE-A070-40E7-8DC4-FA1BC7A82FDE}" srcId="{14D6B577-A694-4482-AE35-C8ADBBF41AB6}" destId="{32CCBD9F-9CF4-4712-BD8C-49EB051D5FA1}" srcOrd="0" destOrd="0" parTransId="{4007E0A9-4CE2-4316-9F29-47B08E9F13F3}" sibTransId="{3D2CB69F-6A0A-414B-8F9E-A4E93AEDEF8D}"/>
    <dgm:cxn modelId="{9789C99F-640A-4479-82BA-054B8A9269C3}" type="presOf" srcId="{62074D0A-15E9-40EA-AEC7-4BE228A4E16B}" destId="{BE526FBC-AEEC-46E6-B2D0-3372092A3373}" srcOrd="0" destOrd="0" presId="urn:microsoft.com/office/officeart/2005/8/layout/hierarchy3"/>
    <dgm:cxn modelId="{A521863D-CD82-42E5-A192-F36ED3A1683D}" type="presOf" srcId="{14D6B577-A694-4482-AE35-C8ADBBF41AB6}" destId="{6C2EB5B9-1C19-4EFA-BF05-B4D563DACDDC}" srcOrd="0" destOrd="0" presId="urn:microsoft.com/office/officeart/2005/8/layout/hierarchy3"/>
    <dgm:cxn modelId="{A13F36EB-ACAF-49B0-AA22-8FA4573EFD8F}" srcId="{A2925AEB-E837-4085-B843-F299EB64E70D}" destId="{B5CDE3CB-508F-4E79-A33B-A35FE8D3433D}" srcOrd="1" destOrd="0" parTransId="{29BC0371-51F0-43E9-B760-F4AD77FF213A}" sibTransId="{F34698C3-63F0-4947-917B-2F24D06B6E7C}"/>
    <dgm:cxn modelId="{5E911E97-671E-460F-9E7C-5CD43B65F9D9}" type="presOf" srcId="{B5CDE3CB-508F-4E79-A33B-A35FE8D3433D}" destId="{CCF39BA9-0254-477B-97FA-4A6A89A6ACC2}" srcOrd="1" destOrd="0" presId="urn:microsoft.com/office/officeart/2005/8/layout/hierarchy3"/>
    <dgm:cxn modelId="{44940A63-A511-41BA-9BA3-B14E927E7A74}" type="presOf" srcId="{78B988EB-332D-43D4-8C5D-3C925DB787A0}" destId="{B57CEB2D-6134-4166-B9C7-2DBE44EB6F0F}" srcOrd="0" destOrd="0" presId="urn:microsoft.com/office/officeart/2005/8/layout/hierarchy3"/>
    <dgm:cxn modelId="{F6651BC1-2AA1-44C0-81B6-191057238C76}" type="presOf" srcId="{30C97C52-D399-48A3-9D16-A9B1F679E0C6}" destId="{7E00D941-DB2D-4655-92B9-0C6252CCA836}" srcOrd="0" destOrd="0" presId="urn:microsoft.com/office/officeart/2005/8/layout/hierarchy3"/>
    <dgm:cxn modelId="{C7C0A9E8-F4DD-47A6-8787-360DAEEA5D10}" type="presOf" srcId="{F2E4D778-9AB2-497D-A87E-AC1FA71DA0B0}" destId="{EB959427-7048-4E6F-85B8-8D5076E8836E}" srcOrd="0" destOrd="0" presId="urn:microsoft.com/office/officeart/2005/8/layout/hierarchy3"/>
    <dgm:cxn modelId="{78C24FA0-35CD-4DEF-829D-AF0AD484383B}" type="presOf" srcId="{5644C7C1-8F74-4249-AF37-7FB86890F15F}" destId="{96F5ADF6-BE29-4C02-B23B-9D9AB00FE19A}" srcOrd="0" destOrd="0" presId="urn:microsoft.com/office/officeart/2005/8/layout/hierarchy3"/>
    <dgm:cxn modelId="{2DD83ECF-B76C-4C2C-9CAB-EBF01BDC616D}" type="presOf" srcId="{4007E0A9-4CE2-4316-9F29-47B08E9F13F3}" destId="{7DA1F5CE-1866-4554-809F-CA59A2A331BC}" srcOrd="0" destOrd="0" presId="urn:microsoft.com/office/officeart/2005/8/layout/hierarchy3"/>
    <dgm:cxn modelId="{0ADD0584-FF40-4EB3-B5B7-E01C47C9CA66}" srcId="{B5CDE3CB-508F-4E79-A33B-A35FE8D3433D}" destId="{2D2C43D8-30FC-4B4F-8C4B-CCB4CDF9C73E}" srcOrd="2" destOrd="0" parTransId="{862D2E7B-A455-4007-804B-E4ACA1DC0AC9}" sibTransId="{80C2C94E-5792-4578-88A5-778E8F81CDD7}"/>
    <dgm:cxn modelId="{A7DD142A-0659-4A87-A719-DBB4EF9C55F4}" srcId="{B5CDE3CB-508F-4E79-A33B-A35FE8D3433D}" destId="{78B988EB-332D-43D4-8C5D-3C925DB787A0}" srcOrd="3" destOrd="0" parTransId="{BE553B38-55FA-4F0A-B599-DBBD1B07FA8C}" sibTransId="{6042AD95-6DA7-4C72-93B8-79616849B93B}"/>
    <dgm:cxn modelId="{303D741F-5A22-408D-9263-B69EC3F676B1}" type="presOf" srcId="{862D2E7B-A455-4007-804B-E4ACA1DC0AC9}" destId="{C82621C0-845F-4088-818A-F17326C7543A}" srcOrd="0" destOrd="0" presId="urn:microsoft.com/office/officeart/2005/8/layout/hierarchy3"/>
    <dgm:cxn modelId="{1BA166CA-8697-42B5-95AF-3907A3FC0C7C}" srcId="{A2925AEB-E837-4085-B843-F299EB64E70D}" destId="{14D6B577-A694-4482-AE35-C8ADBBF41AB6}" srcOrd="0" destOrd="0" parTransId="{75CD9F6A-2566-407C-A0BF-107399FFE60E}" sibTransId="{418BFDD2-5E29-41FE-A1B6-711F586D1901}"/>
    <dgm:cxn modelId="{868EDB1B-EEC8-461F-9848-742637907CDB}" srcId="{14D6B577-A694-4482-AE35-C8ADBBF41AB6}" destId="{F2E4D778-9AB2-497D-A87E-AC1FA71DA0B0}" srcOrd="1" destOrd="0" parTransId="{89BFC1C9-30D3-404E-B78C-424D960F7281}" sibTransId="{9C2A40F1-70A9-48B8-9F08-66AA248EAEF8}"/>
    <dgm:cxn modelId="{5FD4E320-DA55-4DC8-9594-FBF5589C9EFF}" type="presOf" srcId="{947BA229-59FC-4E35-BF68-58B6FD3470CF}" destId="{AEAB5D9B-3FB0-4689-B518-C9750D69768F}" srcOrd="0" destOrd="0" presId="urn:microsoft.com/office/officeart/2005/8/layout/hierarchy3"/>
    <dgm:cxn modelId="{426038BA-EC25-4F42-B04C-DE3A0748F839}" srcId="{B5CDE3CB-508F-4E79-A33B-A35FE8D3433D}" destId="{9EAB4EFE-AEFC-4065-B3C9-C54A969E8873}" srcOrd="0" destOrd="0" parTransId="{62074D0A-15E9-40EA-AEC7-4BE228A4E16B}" sibTransId="{DDD91BD1-FA86-4E10-B194-4B35CBB004F2}"/>
    <dgm:cxn modelId="{6A9616A2-7E74-4B63-AE2F-0544B39B09E3}" type="presOf" srcId="{E4CF0777-B2B7-43FD-979A-477121B897F8}" destId="{5BFA2596-D985-45E4-AA13-59FE73B48E48}" srcOrd="0" destOrd="0" presId="urn:microsoft.com/office/officeart/2005/8/layout/hierarchy3"/>
    <dgm:cxn modelId="{7C7C4FE2-7E6B-4D67-81FA-16A37E621842}" type="presOf" srcId="{2D2C43D8-30FC-4B4F-8C4B-CCB4CDF9C73E}" destId="{E471A33C-FE32-4C03-A41E-0532EEEC7B11}" srcOrd="0" destOrd="0" presId="urn:microsoft.com/office/officeart/2005/8/layout/hierarchy3"/>
    <dgm:cxn modelId="{3C2B23FB-B8BD-4C9C-A9FE-AF719B69FFC0}" type="presOf" srcId="{736EA7D2-9ACE-4C85-AB9E-97797483F328}" destId="{4A2A11C4-FAA0-46F6-97A3-3DBED23BDF92}" srcOrd="0" destOrd="0" presId="urn:microsoft.com/office/officeart/2005/8/layout/hierarchy3"/>
    <dgm:cxn modelId="{3279D9E5-BBD4-41BA-B3A4-E2359C4EDB92}" type="presOf" srcId="{BE553B38-55FA-4F0A-B599-DBBD1B07FA8C}" destId="{C2A27D42-C079-4A6D-9267-345E319C38ED}" srcOrd="0" destOrd="0" presId="urn:microsoft.com/office/officeart/2005/8/layout/hierarchy3"/>
    <dgm:cxn modelId="{32B82103-AE8F-4A10-A1FE-2B347C474F85}" type="presOf" srcId="{036A4A40-9EAD-494A-8A2A-3AC0E5A352D0}" destId="{2DAA1A75-7329-4D28-9938-BA5A0443C696}" srcOrd="0" destOrd="0" presId="urn:microsoft.com/office/officeart/2005/8/layout/hierarchy3"/>
    <dgm:cxn modelId="{9F92E852-3418-473A-9790-4BC413E5FBB8}" type="presOf" srcId="{2D7F8CE7-7B22-4755-A365-AF381CD6A758}" destId="{61E37FE1-6399-4731-B1F7-9153D44AAAFF}" srcOrd="0" destOrd="0" presId="urn:microsoft.com/office/officeart/2005/8/layout/hierarchy3"/>
    <dgm:cxn modelId="{4C17C01D-60FE-43DF-8416-A333D19380BB}" type="presOf" srcId="{89BFC1C9-30D3-404E-B78C-424D960F7281}" destId="{AFA95C0F-83C9-497C-90D1-15A93C2A0FA0}" srcOrd="0" destOrd="0" presId="urn:microsoft.com/office/officeart/2005/8/layout/hierarchy3"/>
    <dgm:cxn modelId="{0A8C02F8-3E3C-4D53-AE4C-EE2B6A3DDA20}" type="presOf" srcId="{9EAB4EFE-AEFC-4065-B3C9-C54A969E8873}" destId="{11FC8D88-3353-443D-BA66-FFF37A000F1A}" srcOrd="0" destOrd="0" presId="urn:microsoft.com/office/officeart/2005/8/layout/hierarchy3"/>
    <dgm:cxn modelId="{0DE9EF72-19ED-480D-8E72-0DB229FAEFAD}" srcId="{B5CDE3CB-508F-4E79-A33B-A35FE8D3433D}" destId="{947BA229-59FC-4E35-BF68-58B6FD3470CF}" srcOrd="1" destOrd="0" parTransId="{036A4A40-9EAD-494A-8A2A-3AC0E5A352D0}" sibTransId="{A029DA0D-86EF-49BF-8E61-CEE47A0352AC}"/>
    <dgm:cxn modelId="{8487C282-DC7E-44CD-A497-75F8AE653E88}" type="presOf" srcId="{14D6B577-A694-4482-AE35-C8ADBBF41AB6}" destId="{448DC143-41D2-482A-986B-66B74DB5ADD0}" srcOrd="1" destOrd="0" presId="urn:microsoft.com/office/officeart/2005/8/layout/hierarchy3"/>
    <dgm:cxn modelId="{5AAA0052-AEAF-4319-8117-1866FD224CF1}" srcId="{B5CDE3CB-508F-4E79-A33B-A35FE8D3433D}" destId="{2D7F8CE7-7B22-4755-A365-AF381CD6A758}" srcOrd="6" destOrd="0" parTransId="{E4CF0777-B2B7-43FD-979A-477121B897F8}" sibTransId="{035FB7F8-F7DD-4661-9349-894CD98F08A3}"/>
    <dgm:cxn modelId="{1C677A7D-2365-4E4E-9D94-247C645F9992}" type="presOf" srcId="{AAFCFABB-FB3A-4D1A-84B4-13C2B8878334}" destId="{9725FE54-5A99-4A3F-A2E5-915321FF3F5F}" srcOrd="0" destOrd="0" presId="urn:microsoft.com/office/officeart/2005/8/layout/hierarchy3"/>
    <dgm:cxn modelId="{99B40C03-265B-42D3-94B3-1BD6BA059FCB}" srcId="{B5CDE3CB-508F-4E79-A33B-A35FE8D3433D}" destId="{AAFCFABB-FB3A-4D1A-84B4-13C2B8878334}" srcOrd="5" destOrd="0" parTransId="{736EA7D2-9ACE-4C85-AB9E-97797483F328}" sibTransId="{1E8AFA8A-3062-4FE1-81BA-C4746B535B44}"/>
    <dgm:cxn modelId="{C4D03425-CE45-43FD-B69A-EA584F5D423A}" type="presOf" srcId="{A2925AEB-E837-4085-B843-F299EB64E70D}" destId="{164AA763-1812-4EC0-AFDA-8E2F3CC0AB9E}" srcOrd="0" destOrd="0" presId="urn:microsoft.com/office/officeart/2005/8/layout/hierarchy3"/>
    <dgm:cxn modelId="{0D7AAF0C-D031-42BC-9265-24E39933E26F}" type="presOf" srcId="{B5CDE3CB-508F-4E79-A33B-A35FE8D3433D}" destId="{18948431-B769-48AB-82D9-46D22BE605EB}" srcOrd="0" destOrd="0" presId="urn:microsoft.com/office/officeart/2005/8/layout/hierarchy3"/>
    <dgm:cxn modelId="{80D49355-20AB-4B0B-95E0-50B323739D6C}" type="presParOf" srcId="{164AA763-1812-4EC0-AFDA-8E2F3CC0AB9E}" destId="{38616145-EF7F-40FD-9D44-231B15D0D4B9}" srcOrd="0" destOrd="0" presId="urn:microsoft.com/office/officeart/2005/8/layout/hierarchy3"/>
    <dgm:cxn modelId="{8ABE07A9-5851-4615-9352-63D5C607690F}" type="presParOf" srcId="{38616145-EF7F-40FD-9D44-231B15D0D4B9}" destId="{024C3723-07E6-425C-A770-BE86E882A7CF}" srcOrd="0" destOrd="0" presId="urn:microsoft.com/office/officeart/2005/8/layout/hierarchy3"/>
    <dgm:cxn modelId="{E5294692-F3ED-4219-9694-C013683DD421}" type="presParOf" srcId="{024C3723-07E6-425C-A770-BE86E882A7CF}" destId="{6C2EB5B9-1C19-4EFA-BF05-B4D563DACDDC}" srcOrd="0" destOrd="0" presId="urn:microsoft.com/office/officeart/2005/8/layout/hierarchy3"/>
    <dgm:cxn modelId="{080217CE-51A1-4529-92DE-8DD1617ED109}" type="presParOf" srcId="{024C3723-07E6-425C-A770-BE86E882A7CF}" destId="{448DC143-41D2-482A-986B-66B74DB5ADD0}" srcOrd="1" destOrd="0" presId="urn:microsoft.com/office/officeart/2005/8/layout/hierarchy3"/>
    <dgm:cxn modelId="{BD3749E0-C4CD-4367-83F2-F96F0671743A}" type="presParOf" srcId="{38616145-EF7F-40FD-9D44-231B15D0D4B9}" destId="{934223D8-E619-42CC-8CD5-24D5E1DA5D34}" srcOrd="1" destOrd="0" presId="urn:microsoft.com/office/officeart/2005/8/layout/hierarchy3"/>
    <dgm:cxn modelId="{862D88EF-BA2A-4362-A020-854C18F7D80D}" type="presParOf" srcId="{934223D8-E619-42CC-8CD5-24D5E1DA5D34}" destId="{7DA1F5CE-1866-4554-809F-CA59A2A331BC}" srcOrd="0" destOrd="0" presId="urn:microsoft.com/office/officeart/2005/8/layout/hierarchy3"/>
    <dgm:cxn modelId="{A3797171-A605-4B15-A577-5235B258E941}" type="presParOf" srcId="{934223D8-E619-42CC-8CD5-24D5E1DA5D34}" destId="{F8D13441-6AB8-4419-8148-43AE8723FC41}" srcOrd="1" destOrd="0" presId="urn:microsoft.com/office/officeart/2005/8/layout/hierarchy3"/>
    <dgm:cxn modelId="{78F2A2BD-C821-4BB5-9F6B-16809F9C48C9}" type="presParOf" srcId="{934223D8-E619-42CC-8CD5-24D5E1DA5D34}" destId="{AFA95C0F-83C9-497C-90D1-15A93C2A0FA0}" srcOrd="2" destOrd="0" presId="urn:microsoft.com/office/officeart/2005/8/layout/hierarchy3"/>
    <dgm:cxn modelId="{D4B8D8DC-478C-4E77-9655-E4FF9A8ED7E8}" type="presParOf" srcId="{934223D8-E619-42CC-8CD5-24D5E1DA5D34}" destId="{EB959427-7048-4E6F-85B8-8D5076E8836E}" srcOrd="3" destOrd="0" presId="urn:microsoft.com/office/officeart/2005/8/layout/hierarchy3"/>
    <dgm:cxn modelId="{6C6B5E34-AE89-4FC5-89D5-68BE5431E90F}" type="presParOf" srcId="{164AA763-1812-4EC0-AFDA-8E2F3CC0AB9E}" destId="{F0FC917A-9AAF-49E6-8378-587E2AA71436}" srcOrd="1" destOrd="0" presId="urn:microsoft.com/office/officeart/2005/8/layout/hierarchy3"/>
    <dgm:cxn modelId="{C57C2EA9-F22B-4833-93A4-8DF6791D0772}" type="presParOf" srcId="{F0FC917A-9AAF-49E6-8378-587E2AA71436}" destId="{EBF9DDDA-35BD-42D8-92BE-54D7B21AAAF5}" srcOrd="0" destOrd="0" presId="urn:microsoft.com/office/officeart/2005/8/layout/hierarchy3"/>
    <dgm:cxn modelId="{8573AF2D-802C-40BB-AB0B-401E61934A80}" type="presParOf" srcId="{EBF9DDDA-35BD-42D8-92BE-54D7B21AAAF5}" destId="{18948431-B769-48AB-82D9-46D22BE605EB}" srcOrd="0" destOrd="0" presId="urn:microsoft.com/office/officeart/2005/8/layout/hierarchy3"/>
    <dgm:cxn modelId="{732CA8AA-9AE5-4C2E-B256-5B933A77CC6D}" type="presParOf" srcId="{EBF9DDDA-35BD-42D8-92BE-54D7B21AAAF5}" destId="{CCF39BA9-0254-477B-97FA-4A6A89A6ACC2}" srcOrd="1" destOrd="0" presId="urn:microsoft.com/office/officeart/2005/8/layout/hierarchy3"/>
    <dgm:cxn modelId="{47E31AC6-990A-47A0-8416-826A71AD83BA}" type="presParOf" srcId="{F0FC917A-9AAF-49E6-8378-587E2AA71436}" destId="{6CAFBB55-A001-4139-BD52-FF3A87B48547}" srcOrd="1" destOrd="0" presId="urn:microsoft.com/office/officeart/2005/8/layout/hierarchy3"/>
    <dgm:cxn modelId="{1F12009A-986D-4DDC-9CBD-06BC644AAB75}" type="presParOf" srcId="{6CAFBB55-A001-4139-BD52-FF3A87B48547}" destId="{BE526FBC-AEEC-46E6-B2D0-3372092A3373}" srcOrd="0" destOrd="0" presId="urn:microsoft.com/office/officeart/2005/8/layout/hierarchy3"/>
    <dgm:cxn modelId="{0AD6C5CA-61C8-4AE1-85F8-9B7DC6127DB5}" type="presParOf" srcId="{6CAFBB55-A001-4139-BD52-FF3A87B48547}" destId="{11FC8D88-3353-443D-BA66-FFF37A000F1A}" srcOrd="1" destOrd="0" presId="urn:microsoft.com/office/officeart/2005/8/layout/hierarchy3"/>
    <dgm:cxn modelId="{B973672E-BAFD-4AA8-8AA9-EB3A8C1E32E2}" type="presParOf" srcId="{6CAFBB55-A001-4139-BD52-FF3A87B48547}" destId="{2DAA1A75-7329-4D28-9938-BA5A0443C696}" srcOrd="2" destOrd="0" presId="urn:microsoft.com/office/officeart/2005/8/layout/hierarchy3"/>
    <dgm:cxn modelId="{E51A689B-30FB-430D-9655-1DEB93DBD970}" type="presParOf" srcId="{6CAFBB55-A001-4139-BD52-FF3A87B48547}" destId="{AEAB5D9B-3FB0-4689-B518-C9750D69768F}" srcOrd="3" destOrd="0" presId="urn:microsoft.com/office/officeart/2005/8/layout/hierarchy3"/>
    <dgm:cxn modelId="{D3BA17B1-5D90-4BF6-85DE-676DB334C939}" type="presParOf" srcId="{6CAFBB55-A001-4139-BD52-FF3A87B48547}" destId="{C82621C0-845F-4088-818A-F17326C7543A}" srcOrd="4" destOrd="0" presId="urn:microsoft.com/office/officeart/2005/8/layout/hierarchy3"/>
    <dgm:cxn modelId="{8DEE5897-B91F-4550-9699-8FEA71799EC1}" type="presParOf" srcId="{6CAFBB55-A001-4139-BD52-FF3A87B48547}" destId="{E471A33C-FE32-4C03-A41E-0532EEEC7B11}" srcOrd="5" destOrd="0" presId="urn:microsoft.com/office/officeart/2005/8/layout/hierarchy3"/>
    <dgm:cxn modelId="{4C6F13D6-2901-4D79-960E-7A8471A7631A}" type="presParOf" srcId="{6CAFBB55-A001-4139-BD52-FF3A87B48547}" destId="{C2A27D42-C079-4A6D-9267-345E319C38ED}" srcOrd="6" destOrd="0" presId="urn:microsoft.com/office/officeart/2005/8/layout/hierarchy3"/>
    <dgm:cxn modelId="{A7202B0C-595B-4960-A080-2091419161CD}" type="presParOf" srcId="{6CAFBB55-A001-4139-BD52-FF3A87B48547}" destId="{B57CEB2D-6134-4166-B9C7-2DBE44EB6F0F}" srcOrd="7" destOrd="0" presId="urn:microsoft.com/office/officeart/2005/8/layout/hierarchy3"/>
    <dgm:cxn modelId="{2B10CE29-26F0-40C6-932F-72E9E5C15401}" type="presParOf" srcId="{6CAFBB55-A001-4139-BD52-FF3A87B48547}" destId="{7E00D941-DB2D-4655-92B9-0C6252CCA836}" srcOrd="8" destOrd="0" presId="urn:microsoft.com/office/officeart/2005/8/layout/hierarchy3"/>
    <dgm:cxn modelId="{DCF57B8E-B9D7-47D2-916D-EC1694AFAB1B}" type="presParOf" srcId="{6CAFBB55-A001-4139-BD52-FF3A87B48547}" destId="{96F5ADF6-BE29-4C02-B23B-9D9AB00FE19A}" srcOrd="9" destOrd="0" presId="urn:microsoft.com/office/officeart/2005/8/layout/hierarchy3"/>
    <dgm:cxn modelId="{859931AA-E6B3-41D6-81B8-0527EC894634}" type="presParOf" srcId="{6CAFBB55-A001-4139-BD52-FF3A87B48547}" destId="{4A2A11C4-FAA0-46F6-97A3-3DBED23BDF92}" srcOrd="10" destOrd="0" presId="urn:microsoft.com/office/officeart/2005/8/layout/hierarchy3"/>
    <dgm:cxn modelId="{A1ACC808-44DD-424A-9023-EEA23E061254}" type="presParOf" srcId="{6CAFBB55-A001-4139-BD52-FF3A87B48547}" destId="{9725FE54-5A99-4A3F-A2E5-915321FF3F5F}" srcOrd="11" destOrd="0" presId="urn:microsoft.com/office/officeart/2005/8/layout/hierarchy3"/>
    <dgm:cxn modelId="{724AC768-8DFB-464F-9EBF-A6B20AAE5676}" type="presParOf" srcId="{6CAFBB55-A001-4139-BD52-FF3A87B48547}" destId="{5BFA2596-D985-45E4-AA13-59FE73B48E48}" srcOrd="12" destOrd="0" presId="urn:microsoft.com/office/officeart/2005/8/layout/hierarchy3"/>
    <dgm:cxn modelId="{4F5343DC-EA80-4504-A4DC-6435F4E36CE3}" type="presParOf" srcId="{6CAFBB55-A001-4139-BD52-FF3A87B48547}" destId="{61E37FE1-6399-4731-B1F7-9153D44AAAFF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51BD62-3909-4634-9C87-C8B23F1439D0}" type="doc">
      <dgm:prSet loTypeId="urn:microsoft.com/office/officeart/2005/8/layout/cycle3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1665C91-16A7-475C-B893-7A48B53B7FCD}">
      <dgm:prSet phldrT="[Текст]"/>
      <dgm:spPr/>
      <dgm:t>
        <a:bodyPr/>
        <a:lstStyle/>
        <a:p>
          <a:r>
            <a:rPr lang="kk-KZ" b="1" dirty="0" smtClean="0">
              <a:solidFill>
                <a:schemeClr val="tx1"/>
              </a:solidFill>
            </a:rPr>
            <a:t>Создание сообщества</a:t>
          </a:r>
          <a:endParaRPr lang="ru-RU" b="1" dirty="0">
            <a:solidFill>
              <a:schemeClr val="tx1"/>
            </a:solidFill>
          </a:endParaRPr>
        </a:p>
      </dgm:t>
    </dgm:pt>
    <dgm:pt modelId="{ADBA2AC6-DB46-4C61-B537-9462A1508020}" type="parTrans" cxnId="{826DF7EF-E29D-43C8-8D3E-2F2C785CCD68}">
      <dgm:prSet/>
      <dgm:spPr/>
      <dgm:t>
        <a:bodyPr/>
        <a:lstStyle/>
        <a:p>
          <a:endParaRPr lang="ru-RU"/>
        </a:p>
      </dgm:t>
    </dgm:pt>
    <dgm:pt modelId="{8C4257E5-587C-4DE7-91A1-A395910811BD}" type="sibTrans" cxnId="{826DF7EF-E29D-43C8-8D3E-2F2C785CCD68}">
      <dgm:prSet/>
      <dgm:spPr/>
      <dgm:t>
        <a:bodyPr/>
        <a:lstStyle/>
        <a:p>
          <a:endParaRPr lang="ru-RU"/>
        </a:p>
      </dgm:t>
    </dgm:pt>
    <dgm:pt modelId="{33AAE0B7-EB81-4210-AB87-DCF16995A0CF}">
      <dgm:prSet phldrT="[Текст]"/>
      <dgm:spPr/>
      <dgm:t>
        <a:bodyPr/>
        <a:lstStyle/>
        <a:p>
          <a:r>
            <a:rPr lang="kk-KZ" dirty="0" smtClean="0">
              <a:solidFill>
                <a:schemeClr val="tx1"/>
              </a:solidFill>
            </a:rPr>
            <a:t>Сбор данных</a:t>
          </a:r>
          <a:endParaRPr lang="ru-RU" dirty="0">
            <a:solidFill>
              <a:schemeClr val="tx1"/>
            </a:solidFill>
          </a:endParaRPr>
        </a:p>
      </dgm:t>
    </dgm:pt>
    <dgm:pt modelId="{4B24337C-9592-4A24-8FA3-AF7DFD824ACD}" type="parTrans" cxnId="{AE6E0047-D43E-4963-BFE6-8E7472582E73}">
      <dgm:prSet/>
      <dgm:spPr/>
      <dgm:t>
        <a:bodyPr/>
        <a:lstStyle/>
        <a:p>
          <a:endParaRPr lang="ru-RU"/>
        </a:p>
      </dgm:t>
    </dgm:pt>
    <dgm:pt modelId="{040784C5-EF6D-4003-83A6-0A95EC13C6D1}" type="sibTrans" cxnId="{AE6E0047-D43E-4963-BFE6-8E7472582E73}">
      <dgm:prSet/>
      <dgm:spPr/>
      <dgm:t>
        <a:bodyPr/>
        <a:lstStyle/>
        <a:p>
          <a:endParaRPr lang="ru-RU"/>
        </a:p>
      </dgm:t>
    </dgm:pt>
    <dgm:pt modelId="{B831BE49-876A-4BAE-9092-62B7234EC7C4}">
      <dgm:prSet phldrT="[Текст]"/>
      <dgm:spPr/>
      <dgm:t>
        <a:bodyPr/>
        <a:lstStyle/>
        <a:p>
          <a:r>
            <a:rPr lang="kk-KZ" dirty="0" smtClean="0">
              <a:solidFill>
                <a:schemeClr val="tx1"/>
              </a:solidFill>
            </a:rPr>
            <a:t>Постановка цели</a:t>
          </a:r>
          <a:endParaRPr lang="ru-RU" dirty="0">
            <a:solidFill>
              <a:schemeClr val="tx1"/>
            </a:solidFill>
          </a:endParaRPr>
        </a:p>
      </dgm:t>
    </dgm:pt>
    <dgm:pt modelId="{4AE8D3A0-4EA4-483C-B805-49D7AB9262D8}" type="parTrans" cxnId="{D5FB8D69-75E1-4BAC-86A3-3F6DD0BDE3AB}">
      <dgm:prSet/>
      <dgm:spPr/>
      <dgm:t>
        <a:bodyPr/>
        <a:lstStyle/>
        <a:p>
          <a:endParaRPr lang="ru-RU"/>
        </a:p>
      </dgm:t>
    </dgm:pt>
    <dgm:pt modelId="{2EAFC1B3-5A46-4BC8-91E1-533AFB963301}" type="sibTrans" cxnId="{D5FB8D69-75E1-4BAC-86A3-3F6DD0BDE3AB}">
      <dgm:prSet/>
      <dgm:spPr/>
      <dgm:t>
        <a:bodyPr/>
        <a:lstStyle/>
        <a:p>
          <a:endParaRPr lang="ru-RU"/>
        </a:p>
      </dgm:t>
    </dgm:pt>
    <dgm:pt modelId="{17A35045-9EF6-4359-9935-3DE1A36F5E7A}">
      <dgm:prSet phldrT="[Текст]"/>
      <dgm:spPr/>
      <dgm:t>
        <a:bodyPr/>
        <a:lstStyle/>
        <a:p>
          <a:r>
            <a:rPr lang="kk-KZ" dirty="0" smtClean="0">
              <a:solidFill>
                <a:schemeClr val="tx1"/>
              </a:solidFill>
            </a:rPr>
            <a:t>Разработка плана работы сообщества</a:t>
          </a:r>
          <a:endParaRPr lang="ru-RU" dirty="0">
            <a:solidFill>
              <a:schemeClr val="tx1"/>
            </a:solidFill>
          </a:endParaRPr>
        </a:p>
      </dgm:t>
    </dgm:pt>
    <dgm:pt modelId="{8E284DD4-8D0E-485C-A31F-901A17303173}" type="parTrans" cxnId="{6609A8B3-5B5C-4D73-980D-FF4BEB6B815E}">
      <dgm:prSet/>
      <dgm:spPr/>
      <dgm:t>
        <a:bodyPr/>
        <a:lstStyle/>
        <a:p>
          <a:endParaRPr lang="ru-RU"/>
        </a:p>
      </dgm:t>
    </dgm:pt>
    <dgm:pt modelId="{17450D05-259B-4342-B800-28A727ED6CC8}" type="sibTrans" cxnId="{6609A8B3-5B5C-4D73-980D-FF4BEB6B815E}">
      <dgm:prSet/>
      <dgm:spPr/>
      <dgm:t>
        <a:bodyPr/>
        <a:lstStyle/>
        <a:p>
          <a:endParaRPr lang="ru-RU"/>
        </a:p>
      </dgm:t>
    </dgm:pt>
    <dgm:pt modelId="{226B8790-0817-4758-919B-3EF7919C4B0A}">
      <dgm:prSet phldrT="[Текст]"/>
      <dgm:spPr/>
      <dgm:t>
        <a:bodyPr/>
        <a:lstStyle/>
        <a:p>
          <a:r>
            <a:rPr lang="kk-KZ" dirty="0" smtClean="0">
              <a:solidFill>
                <a:schemeClr val="tx1"/>
              </a:solidFill>
            </a:rPr>
            <a:t>Распределение ролей</a:t>
          </a:r>
          <a:endParaRPr lang="ru-RU" dirty="0">
            <a:solidFill>
              <a:schemeClr val="tx1"/>
            </a:solidFill>
          </a:endParaRPr>
        </a:p>
      </dgm:t>
    </dgm:pt>
    <dgm:pt modelId="{9F89AB67-90DE-42B2-B55A-3684CA712CD6}" type="parTrans" cxnId="{9E97503F-3C55-42BE-90B4-65B3D7C16B93}">
      <dgm:prSet/>
      <dgm:spPr/>
      <dgm:t>
        <a:bodyPr/>
        <a:lstStyle/>
        <a:p>
          <a:endParaRPr lang="ru-RU"/>
        </a:p>
      </dgm:t>
    </dgm:pt>
    <dgm:pt modelId="{8AB92B2D-2AB5-49C8-AEB9-9C66FC4C1694}" type="sibTrans" cxnId="{9E97503F-3C55-42BE-90B4-65B3D7C16B93}">
      <dgm:prSet/>
      <dgm:spPr/>
      <dgm:t>
        <a:bodyPr/>
        <a:lstStyle/>
        <a:p>
          <a:endParaRPr lang="ru-RU"/>
        </a:p>
      </dgm:t>
    </dgm:pt>
    <dgm:pt modelId="{2B591FB0-F8A5-462C-9F43-05DB02B4B2D5}" type="pres">
      <dgm:prSet presAssocID="{3751BD62-3909-4634-9C87-C8B23F1439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B6F1E9-48B3-41C6-A244-35A680563383}" type="pres">
      <dgm:prSet presAssocID="{3751BD62-3909-4634-9C87-C8B23F1439D0}" presName="cycle" presStyleCnt="0"/>
      <dgm:spPr/>
    </dgm:pt>
    <dgm:pt modelId="{72339A25-3005-438C-83C5-1F65FDE58DD9}" type="pres">
      <dgm:prSet presAssocID="{D1665C91-16A7-475C-B893-7A48B53B7FCD}" presName="nodeFirstNode" presStyleLbl="node1" presStyleIdx="0" presStyleCnt="5" custScaleX="142817" custScaleY="116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C6DB5-BB8C-4E4C-AC01-F34190A8E360}" type="pres">
      <dgm:prSet presAssocID="{8C4257E5-587C-4DE7-91A1-A395910811BD}" presName="sibTransFirstNode" presStyleLbl="bgShp" presStyleIdx="0" presStyleCnt="1" custLinFactNeighborX="3824" custLinFactNeighborY="1545"/>
      <dgm:spPr/>
      <dgm:t>
        <a:bodyPr/>
        <a:lstStyle/>
        <a:p>
          <a:endParaRPr lang="ru-RU"/>
        </a:p>
      </dgm:t>
    </dgm:pt>
    <dgm:pt modelId="{0DD2C78D-1E87-4D23-8883-676F89C76D71}" type="pres">
      <dgm:prSet presAssocID="{33AAE0B7-EB81-4210-AB87-DCF16995A0CF}" presName="nodeFollowingNodes" presStyleLbl="node1" presStyleIdx="1" presStyleCnt="5" custRadScaleRad="116043" custRadScaleInc="8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9BDF5-9AEE-4207-B5D8-952803E881EE}" type="pres">
      <dgm:prSet presAssocID="{B831BE49-876A-4BAE-9092-62B7234EC7C4}" presName="nodeFollowingNodes" presStyleLbl="node1" presStyleIdx="2" presStyleCnt="5" custScaleX="92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D56D9-1D55-4622-90CA-339952DE010A}" type="pres">
      <dgm:prSet presAssocID="{17A35045-9EF6-4359-9935-3DE1A36F5E7A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116A4-5E63-4D96-8278-6A64221F4F11}" type="pres">
      <dgm:prSet presAssocID="{226B8790-0817-4758-919B-3EF7919C4B0A}" presName="nodeFollowingNodes" presStyleLbl="node1" presStyleIdx="4" presStyleCnt="5" custRadScaleRad="93087" custRadScaleInc="-3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6DF7EF-E29D-43C8-8D3E-2F2C785CCD68}" srcId="{3751BD62-3909-4634-9C87-C8B23F1439D0}" destId="{D1665C91-16A7-475C-B893-7A48B53B7FCD}" srcOrd="0" destOrd="0" parTransId="{ADBA2AC6-DB46-4C61-B537-9462A1508020}" sibTransId="{8C4257E5-587C-4DE7-91A1-A395910811BD}"/>
    <dgm:cxn modelId="{553FA093-02BE-4E30-9DA7-D666B08DA2E9}" type="presOf" srcId="{226B8790-0817-4758-919B-3EF7919C4B0A}" destId="{14A116A4-5E63-4D96-8278-6A64221F4F11}" srcOrd="0" destOrd="0" presId="urn:microsoft.com/office/officeart/2005/8/layout/cycle3"/>
    <dgm:cxn modelId="{6609A8B3-5B5C-4D73-980D-FF4BEB6B815E}" srcId="{3751BD62-3909-4634-9C87-C8B23F1439D0}" destId="{17A35045-9EF6-4359-9935-3DE1A36F5E7A}" srcOrd="3" destOrd="0" parTransId="{8E284DD4-8D0E-485C-A31F-901A17303173}" sibTransId="{17450D05-259B-4342-B800-28A727ED6CC8}"/>
    <dgm:cxn modelId="{A0558715-C907-4229-8697-2CCF64CFCFAB}" type="presOf" srcId="{3751BD62-3909-4634-9C87-C8B23F1439D0}" destId="{2B591FB0-F8A5-462C-9F43-05DB02B4B2D5}" srcOrd="0" destOrd="0" presId="urn:microsoft.com/office/officeart/2005/8/layout/cycle3"/>
    <dgm:cxn modelId="{6F05CEDC-849D-4CEE-B9CD-8032820AFBA0}" type="presOf" srcId="{33AAE0B7-EB81-4210-AB87-DCF16995A0CF}" destId="{0DD2C78D-1E87-4D23-8883-676F89C76D71}" srcOrd="0" destOrd="0" presId="urn:microsoft.com/office/officeart/2005/8/layout/cycle3"/>
    <dgm:cxn modelId="{9E97503F-3C55-42BE-90B4-65B3D7C16B93}" srcId="{3751BD62-3909-4634-9C87-C8B23F1439D0}" destId="{226B8790-0817-4758-919B-3EF7919C4B0A}" srcOrd="4" destOrd="0" parTransId="{9F89AB67-90DE-42B2-B55A-3684CA712CD6}" sibTransId="{8AB92B2D-2AB5-49C8-AEB9-9C66FC4C1694}"/>
    <dgm:cxn modelId="{D3F0DD46-9C27-4219-B2DA-DD82AF2BA413}" type="presOf" srcId="{B831BE49-876A-4BAE-9092-62B7234EC7C4}" destId="{5649BDF5-9AEE-4207-B5D8-952803E881EE}" srcOrd="0" destOrd="0" presId="urn:microsoft.com/office/officeart/2005/8/layout/cycle3"/>
    <dgm:cxn modelId="{E0EEFAC7-DD20-4C0F-9824-9C2BBD077757}" type="presOf" srcId="{8C4257E5-587C-4DE7-91A1-A395910811BD}" destId="{BA4C6DB5-BB8C-4E4C-AC01-F34190A8E360}" srcOrd="0" destOrd="0" presId="urn:microsoft.com/office/officeart/2005/8/layout/cycle3"/>
    <dgm:cxn modelId="{53BF9585-4799-489F-B773-28F4E7F81916}" type="presOf" srcId="{D1665C91-16A7-475C-B893-7A48B53B7FCD}" destId="{72339A25-3005-438C-83C5-1F65FDE58DD9}" srcOrd="0" destOrd="0" presId="urn:microsoft.com/office/officeart/2005/8/layout/cycle3"/>
    <dgm:cxn modelId="{AE6E0047-D43E-4963-BFE6-8E7472582E73}" srcId="{3751BD62-3909-4634-9C87-C8B23F1439D0}" destId="{33AAE0B7-EB81-4210-AB87-DCF16995A0CF}" srcOrd="1" destOrd="0" parTransId="{4B24337C-9592-4A24-8FA3-AF7DFD824ACD}" sibTransId="{040784C5-EF6D-4003-83A6-0A95EC13C6D1}"/>
    <dgm:cxn modelId="{1BCD660B-D3A5-4502-92C6-BC980824B890}" type="presOf" srcId="{17A35045-9EF6-4359-9935-3DE1A36F5E7A}" destId="{371D56D9-1D55-4622-90CA-339952DE010A}" srcOrd="0" destOrd="0" presId="urn:microsoft.com/office/officeart/2005/8/layout/cycle3"/>
    <dgm:cxn modelId="{D5FB8D69-75E1-4BAC-86A3-3F6DD0BDE3AB}" srcId="{3751BD62-3909-4634-9C87-C8B23F1439D0}" destId="{B831BE49-876A-4BAE-9092-62B7234EC7C4}" srcOrd="2" destOrd="0" parTransId="{4AE8D3A0-4EA4-483C-B805-49D7AB9262D8}" sibTransId="{2EAFC1B3-5A46-4BC8-91E1-533AFB963301}"/>
    <dgm:cxn modelId="{FEEFD5FE-7036-41E5-B497-455EC4B88FBB}" type="presParOf" srcId="{2B591FB0-F8A5-462C-9F43-05DB02B4B2D5}" destId="{93B6F1E9-48B3-41C6-A244-35A680563383}" srcOrd="0" destOrd="0" presId="urn:microsoft.com/office/officeart/2005/8/layout/cycle3"/>
    <dgm:cxn modelId="{0B8F14E7-199A-414F-B117-02657D76E237}" type="presParOf" srcId="{93B6F1E9-48B3-41C6-A244-35A680563383}" destId="{72339A25-3005-438C-83C5-1F65FDE58DD9}" srcOrd="0" destOrd="0" presId="urn:microsoft.com/office/officeart/2005/8/layout/cycle3"/>
    <dgm:cxn modelId="{E8CE03ED-3CC7-40A0-A19A-8DA15682F1B4}" type="presParOf" srcId="{93B6F1E9-48B3-41C6-A244-35A680563383}" destId="{BA4C6DB5-BB8C-4E4C-AC01-F34190A8E360}" srcOrd="1" destOrd="0" presId="urn:microsoft.com/office/officeart/2005/8/layout/cycle3"/>
    <dgm:cxn modelId="{F8D0C670-1623-44DA-8655-A99FB429A2E3}" type="presParOf" srcId="{93B6F1E9-48B3-41C6-A244-35A680563383}" destId="{0DD2C78D-1E87-4D23-8883-676F89C76D71}" srcOrd="2" destOrd="0" presId="urn:microsoft.com/office/officeart/2005/8/layout/cycle3"/>
    <dgm:cxn modelId="{A71BF615-46DB-42A7-BB63-C4712B47F52B}" type="presParOf" srcId="{93B6F1E9-48B3-41C6-A244-35A680563383}" destId="{5649BDF5-9AEE-4207-B5D8-952803E881EE}" srcOrd="3" destOrd="0" presId="urn:microsoft.com/office/officeart/2005/8/layout/cycle3"/>
    <dgm:cxn modelId="{EAE8BA8C-A7A6-4DF5-86E3-9696C85D5AC1}" type="presParOf" srcId="{93B6F1E9-48B3-41C6-A244-35A680563383}" destId="{371D56D9-1D55-4622-90CA-339952DE010A}" srcOrd="4" destOrd="0" presId="urn:microsoft.com/office/officeart/2005/8/layout/cycle3"/>
    <dgm:cxn modelId="{6EC88F95-AC8E-4BE8-8A27-4E147670814E}" type="presParOf" srcId="{93B6F1E9-48B3-41C6-A244-35A680563383}" destId="{14A116A4-5E63-4D96-8278-6A64221F4F1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8E75EB-72BA-4A66-BBD0-9AE17E12E846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A1113F-7CDF-4112-A61E-EBAE8275F510}">
      <dgm:prSet phldrT="[Текст]" custT="1"/>
      <dgm:spPr/>
      <dgm:t>
        <a:bodyPr/>
        <a:lstStyle/>
        <a:p>
          <a:r>
            <a:rPr lang="kk-KZ" sz="1600" b="1" dirty="0" smtClean="0"/>
            <a:t>Сотрудничество со Жамбылской ОСШ </a:t>
          </a:r>
          <a:endParaRPr lang="ru-RU" sz="1600" b="1" dirty="0"/>
        </a:p>
      </dgm:t>
    </dgm:pt>
    <dgm:pt modelId="{CE1EE3DE-2130-49D4-A5C1-AFDB5AC9999F}" type="parTrans" cxnId="{3926A94E-EA88-46BF-87E4-894CD3FBC2E2}">
      <dgm:prSet/>
      <dgm:spPr/>
      <dgm:t>
        <a:bodyPr/>
        <a:lstStyle/>
        <a:p>
          <a:endParaRPr lang="ru-RU"/>
        </a:p>
      </dgm:t>
    </dgm:pt>
    <dgm:pt modelId="{2CA8BD25-9701-43A6-A64E-001E039B3041}" type="sibTrans" cxnId="{3926A94E-EA88-46BF-87E4-894CD3FBC2E2}">
      <dgm:prSet/>
      <dgm:spPr/>
      <dgm:t>
        <a:bodyPr/>
        <a:lstStyle/>
        <a:p>
          <a:endParaRPr lang="ru-RU"/>
        </a:p>
      </dgm:t>
    </dgm:pt>
    <dgm:pt modelId="{FDFCEF59-CC6B-438D-8E84-EF123250E292}">
      <dgm:prSet phldrT="[Текст]"/>
      <dgm:spPr/>
      <dgm:t>
        <a:bodyPr/>
        <a:lstStyle/>
        <a:p>
          <a:endParaRPr lang="ru-RU" dirty="0"/>
        </a:p>
      </dgm:t>
    </dgm:pt>
    <dgm:pt modelId="{E8BB60FB-0C6E-426A-B447-43CD4B144283}" type="parTrans" cxnId="{92401358-18DC-4825-AEB6-9E0866B6DD25}">
      <dgm:prSet/>
      <dgm:spPr/>
      <dgm:t>
        <a:bodyPr/>
        <a:lstStyle/>
        <a:p>
          <a:endParaRPr lang="ru-RU"/>
        </a:p>
      </dgm:t>
    </dgm:pt>
    <dgm:pt modelId="{DF7A2FB3-C0A2-47B5-9AE1-834BCFD7932F}" type="sibTrans" cxnId="{92401358-18DC-4825-AEB6-9E0866B6DD25}">
      <dgm:prSet/>
      <dgm:spPr/>
      <dgm:t>
        <a:bodyPr/>
        <a:lstStyle/>
        <a:p>
          <a:endParaRPr lang="ru-RU"/>
        </a:p>
      </dgm:t>
    </dgm:pt>
    <dgm:pt modelId="{A7A1A2AA-FB15-42BF-9593-58519C784A01}">
      <dgm:prSet phldrT="[Текст]" custT="1"/>
      <dgm:spPr/>
      <dgm:t>
        <a:bodyPr/>
        <a:lstStyle/>
        <a:p>
          <a:r>
            <a:rPr lang="kk-KZ" sz="1600" b="1" dirty="0" smtClean="0"/>
            <a:t>Профессиональное общение</a:t>
          </a:r>
          <a:endParaRPr lang="ru-RU" sz="1600" b="1" dirty="0"/>
        </a:p>
      </dgm:t>
    </dgm:pt>
    <dgm:pt modelId="{C2762304-B116-4BA7-A27B-65A22F7BC4E9}" type="parTrans" cxnId="{D86A6315-C465-4DDF-A757-9DC790518956}">
      <dgm:prSet/>
      <dgm:spPr/>
      <dgm:t>
        <a:bodyPr/>
        <a:lstStyle/>
        <a:p>
          <a:endParaRPr lang="ru-RU"/>
        </a:p>
      </dgm:t>
    </dgm:pt>
    <dgm:pt modelId="{475A7490-83EB-4785-8B33-32FAC8DB15BB}" type="sibTrans" cxnId="{D86A6315-C465-4DDF-A757-9DC790518956}">
      <dgm:prSet/>
      <dgm:spPr/>
      <dgm:t>
        <a:bodyPr/>
        <a:lstStyle/>
        <a:p>
          <a:endParaRPr lang="ru-RU"/>
        </a:p>
      </dgm:t>
    </dgm:pt>
    <dgm:pt modelId="{D3071FBA-4B55-4063-9485-58A2BAFA81AA}">
      <dgm:prSet phldrT="[Текст]" custT="1"/>
      <dgm:spPr/>
      <dgm:t>
        <a:bodyPr/>
        <a:lstStyle/>
        <a:p>
          <a:r>
            <a:rPr lang="kk-KZ" sz="1600" b="1" dirty="0" smtClean="0"/>
            <a:t>Повышение квалификации</a:t>
          </a:r>
          <a:endParaRPr lang="ru-RU" sz="1600" b="1" dirty="0"/>
        </a:p>
      </dgm:t>
    </dgm:pt>
    <dgm:pt modelId="{0FADAA29-EB11-4991-A14A-97EEEDD77D36}" type="parTrans" cxnId="{11C5EED8-9A42-4CD7-8D4B-91FFF1011268}">
      <dgm:prSet/>
      <dgm:spPr/>
      <dgm:t>
        <a:bodyPr/>
        <a:lstStyle/>
        <a:p>
          <a:endParaRPr lang="ru-RU"/>
        </a:p>
      </dgm:t>
    </dgm:pt>
    <dgm:pt modelId="{F4C052B9-112C-4086-8E02-92D3AA6DE077}" type="sibTrans" cxnId="{11C5EED8-9A42-4CD7-8D4B-91FFF1011268}">
      <dgm:prSet/>
      <dgm:spPr/>
      <dgm:t>
        <a:bodyPr/>
        <a:lstStyle/>
        <a:p>
          <a:endParaRPr lang="ru-RU"/>
        </a:p>
      </dgm:t>
    </dgm:pt>
    <dgm:pt modelId="{5C757D71-2B5C-4EDC-8086-C5CCF0EA8EE0}">
      <dgm:prSet custT="1"/>
      <dgm:spPr/>
      <dgm:t>
        <a:bodyPr/>
        <a:lstStyle/>
        <a:p>
          <a:r>
            <a:rPr lang="kk-KZ" sz="1600" b="1" dirty="0" smtClean="0"/>
            <a:t>Размещение материалов</a:t>
          </a:r>
          <a:endParaRPr lang="ru-RU" sz="1600" b="1" dirty="0"/>
        </a:p>
      </dgm:t>
    </dgm:pt>
    <dgm:pt modelId="{C82809B5-849C-47B8-8CE3-D32392B1945A}" type="parTrans" cxnId="{DB13A16F-D5F8-4532-96C3-79D5474F8B2F}">
      <dgm:prSet/>
      <dgm:spPr/>
      <dgm:t>
        <a:bodyPr/>
        <a:lstStyle/>
        <a:p>
          <a:endParaRPr lang="ru-RU"/>
        </a:p>
      </dgm:t>
    </dgm:pt>
    <dgm:pt modelId="{F10C8396-2D31-4F69-9206-2A97EDB063AD}" type="sibTrans" cxnId="{DB13A16F-D5F8-4532-96C3-79D5474F8B2F}">
      <dgm:prSet/>
      <dgm:spPr/>
      <dgm:t>
        <a:bodyPr/>
        <a:lstStyle/>
        <a:p>
          <a:endParaRPr lang="ru-RU"/>
        </a:p>
      </dgm:t>
    </dgm:pt>
    <dgm:pt modelId="{5CF9BCA0-31C2-4A7C-A90F-4A4D65B71BBB}" type="pres">
      <dgm:prSet presAssocID="{4C8E75EB-72BA-4A66-BBD0-9AE17E12E84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75E364-7610-4016-BAED-59E5F7D240B1}" type="pres">
      <dgm:prSet presAssocID="{7AA1113F-7CDF-4112-A61E-EBAE8275F510}" presName="circle1" presStyleLbl="node1" presStyleIdx="0" presStyleCnt="4"/>
      <dgm:spPr>
        <a:solidFill>
          <a:srgbClr val="00B050"/>
        </a:solidFill>
      </dgm:spPr>
    </dgm:pt>
    <dgm:pt modelId="{F5BAE3F3-62F2-49C4-815A-BBB316D18CAD}" type="pres">
      <dgm:prSet presAssocID="{7AA1113F-7CDF-4112-A61E-EBAE8275F510}" presName="space" presStyleCnt="0"/>
      <dgm:spPr/>
    </dgm:pt>
    <dgm:pt modelId="{E118DDFD-3616-465E-9929-05B51DE41217}" type="pres">
      <dgm:prSet presAssocID="{7AA1113F-7CDF-4112-A61E-EBAE8275F510}" presName="rect1" presStyleLbl="alignAcc1" presStyleIdx="0" presStyleCnt="4" custScaleY="107206"/>
      <dgm:spPr/>
      <dgm:t>
        <a:bodyPr/>
        <a:lstStyle/>
        <a:p>
          <a:endParaRPr lang="ru-RU"/>
        </a:p>
      </dgm:t>
    </dgm:pt>
    <dgm:pt modelId="{87EFA6C1-5B9C-4C42-97B7-ECA7A5830050}" type="pres">
      <dgm:prSet presAssocID="{A7A1A2AA-FB15-42BF-9593-58519C784A01}" presName="vertSpace2" presStyleLbl="node1" presStyleIdx="0" presStyleCnt="4"/>
      <dgm:spPr/>
    </dgm:pt>
    <dgm:pt modelId="{1A91889D-5691-4797-8F8D-9BB669C9F727}" type="pres">
      <dgm:prSet presAssocID="{A7A1A2AA-FB15-42BF-9593-58519C784A01}" presName="circle2" presStyleLbl="node1" presStyleIdx="1" presStyleCnt="4"/>
      <dgm:spPr>
        <a:solidFill>
          <a:schemeClr val="accent3">
            <a:lumMod val="60000"/>
            <a:lumOff val="40000"/>
          </a:schemeClr>
        </a:solidFill>
      </dgm:spPr>
    </dgm:pt>
    <dgm:pt modelId="{0A1DE97D-60D8-42EC-A41E-3916E4F8302F}" type="pres">
      <dgm:prSet presAssocID="{A7A1A2AA-FB15-42BF-9593-58519C784A01}" presName="rect2" presStyleLbl="alignAcc1" presStyleIdx="1" presStyleCnt="4"/>
      <dgm:spPr/>
      <dgm:t>
        <a:bodyPr/>
        <a:lstStyle/>
        <a:p>
          <a:endParaRPr lang="ru-RU"/>
        </a:p>
      </dgm:t>
    </dgm:pt>
    <dgm:pt modelId="{58B6D9DC-14E6-4D14-B2EB-AE361C10F3A2}" type="pres">
      <dgm:prSet presAssocID="{5C757D71-2B5C-4EDC-8086-C5CCF0EA8EE0}" presName="vertSpace3" presStyleLbl="node1" presStyleIdx="1" presStyleCnt="4"/>
      <dgm:spPr/>
    </dgm:pt>
    <dgm:pt modelId="{3068E664-9DFE-4EAF-8638-41B5A91BF06A}" type="pres">
      <dgm:prSet presAssocID="{5C757D71-2B5C-4EDC-8086-C5CCF0EA8EE0}" presName="circle3" presStyleLbl="node1" presStyleIdx="2" presStyleCnt="4"/>
      <dgm:spPr>
        <a:solidFill>
          <a:schemeClr val="accent3">
            <a:lumMod val="40000"/>
            <a:lumOff val="60000"/>
          </a:schemeClr>
        </a:solidFill>
      </dgm:spPr>
    </dgm:pt>
    <dgm:pt modelId="{333CBAC1-5D65-4213-A047-44D306EDD6E1}" type="pres">
      <dgm:prSet presAssocID="{5C757D71-2B5C-4EDC-8086-C5CCF0EA8EE0}" presName="rect3" presStyleLbl="alignAcc1" presStyleIdx="2" presStyleCnt="4" custScaleX="100000" custScaleY="88321"/>
      <dgm:spPr/>
      <dgm:t>
        <a:bodyPr/>
        <a:lstStyle/>
        <a:p>
          <a:endParaRPr lang="ru-RU"/>
        </a:p>
      </dgm:t>
    </dgm:pt>
    <dgm:pt modelId="{4A4341EF-032E-43EA-AAEF-F745DD20563E}" type="pres">
      <dgm:prSet presAssocID="{D3071FBA-4B55-4063-9485-58A2BAFA81AA}" presName="vertSpace4" presStyleLbl="node1" presStyleIdx="2" presStyleCnt="4"/>
      <dgm:spPr/>
    </dgm:pt>
    <dgm:pt modelId="{6DB8E5D5-0F71-45F8-9D29-A33CF93C492E}" type="pres">
      <dgm:prSet presAssocID="{D3071FBA-4B55-4063-9485-58A2BAFA81AA}" presName="circle4" presStyleLbl="node1" presStyleIdx="3" presStyleCnt="4"/>
      <dgm:spPr>
        <a:solidFill>
          <a:schemeClr val="accent3">
            <a:lumMod val="75000"/>
          </a:schemeClr>
        </a:solidFill>
      </dgm:spPr>
    </dgm:pt>
    <dgm:pt modelId="{BDD7B4FC-D58B-43BA-A26C-4E0A433C975B}" type="pres">
      <dgm:prSet presAssocID="{D3071FBA-4B55-4063-9485-58A2BAFA81AA}" presName="rect4" presStyleLbl="alignAcc1" presStyleIdx="3" presStyleCnt="4" custLinFactNeighborX="-1179" custLinFactNeighborY="146"/>
      <dgm:spPr/>
      <dgm:t>
        <a:bodyPr/>
        <a:lstStyle/>
        <a:p>
          <a:endParaRPr lang="ru-RU"/>
        </a:p>
      </dgm:t>
    </dgm:pt>
    <dgm:pt modelId="{43A2B9D7-ECBD-4BF4-ABC7-222A78BAC2AF}" type="pres">
      <dgm:prSet presAssocID="{7AA1113F-7CDF-4112-A61E-EBAE8275F510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A49B5-4F1C-4DFF-83A4-C9A923C2BD51}" type="pres">
      <dgm:prSet presAssocID="{7AA1113F-7CDF-4112-A61E-EBAE8275F510}" presName="rect1ChTx" presStyleLbl="alignAcc1" presStyleIdx="3" presStyleCnt="4" custFlipHor="1" custScaleX="100000" custLinFactNeighborX="18359" custLinFactNeighborY="7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97C09-9A6F-4F49-B8C2-3AB7858A75C4}" type="pres">
      <dgm:prSet presAssocID="{A7A1A2AA-FB15-42BF-9593-58519C784A01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0CDC1-9528-43EE-8492-0A04B4E04E2C}" type="pres">
      <dgm:prSet presAssocID="{A7A1A2AA-FB15-42BF-9593-58519C784A01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92E17-89B1-4A39-BB53-73315B4891AD}" type="pres">
      <dgm:prSet presAssocID="{5C757D71-2B5C-4EDC-8086-C5CCF0EA8EE0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B11B5-6DD0-449A-A01C-3A5C2413868F}" type="pres">
      <dgm:prSet presAssocID="{5C757D71-2B5C-4EDC-8086-C5CCF0EA8EE0}" presName="rect3ChTx" presStyleLbl="alignAcc1" presStyleIdx="3" presStyleCnt="4">
        <dgm:presLayoutVars>
          <dgm:bulletEnabled val="1"/>
        </dgm:presLayoutVars>
      </dgm:prSet>
      <dgm:spPr/>
    </dgm:pt>
    <dgm:pt modelId="{08CD1156-C310-4383-AC22-F0B5F32E8106}" type="pres">
      <dgm:prSet presAssocID="{D3071FBA-4B55-4063-9485-58A2BAFA81AA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3034C-A827-4CCB-9CE1-1763AF658C47}" type="pres">
      <dgm:prSet presAssocID="{D3071FBA-4B55-4063-9485-58A2BAFA81AA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A2FD4-23F8-4CF7-90B2-76A635BF5D26}" type="presOf" srcId="{A7A1A2AA-FB15-42BF-9593-58519C784A01}" destId="{0A1DE97D-60D8-42EC-A41E-3916E4F8302F}" srcOrd="0" destOrd="0" presId="urn:microsoft.com/office/officeart/2005/8/layout/target3"/>
    <dgm:cxn modelId="{03F995E9-1335-44D5-8606-C85081228784}" type="presOf" srcId="{5C757D71-2B5C-4EDC-8086-C5CCF0EA8EE0}" destId="{333CBAC1-5D65-4213-A047-44D306EDD6E1}" srcOrd="0" destOrd="0" presId="urn:microsoft.com/office/officeart/2005/8/layout/target3"/>
    <dgm:cxn modelId="{DB13A16F-D5F8-4532-96C3-79D5474F8B2F}" srcId="{4C8E75EB-72BA-4A66-BBD0-9AE17E12E846}" destId="{5C757D71-2B5C-4EDC-8086-C5CCF0EA8EE0}" srcOrd="2" destOrd="0" parTransId="{C82809B5-849C-47B8-8CE3-D32392B1945A}" sibTransId="{F10C8396-2D31-4F69-9206-2A97EDB063AD}"/>
    <dgm:cxn modelId="{11C5EED8-9A42-4CD7-8D4B-91FFF1011268}" srcId="{4C8E75EB-72BA-4A66-BBD0-9AE17E12E846}" destId="{D3071FBA-4B55-4063-9485-58A2BAFA81AA}" srcOrd="3" destOrd="0" parTransId="{0FADAA29-EB11-4991-A14A-97EEEDD77D36}" sibTransId="{F4C052B9-112C-4086-8E02-92D3AA6DE077}"/>
    <dgm:cxn modelId="{0044B9F1-53B7-4CC4-9BDC-7A444DD42F83}" type="presOf" srcId="{FDFCEF59-CC6B-438D-8E84-EF123250E292}" destId="{392A49B5-4F1C-4DFF-83A4-C9A923C2BD51}" srcOrd="0" destOrd="0" presId="urn:microsoft.com/office/officeart/2005/8/layout/target3"/>
    <dgm:cxn modelId="{D86A6315-C465-4DDF-A757-9DC790518956}" srcId="{4C8E75EB-72BA-4A66-BBD0-9AE17E12E846}" destId="{A7A1A2AA-FB15-42BF-9593-58519C784A01}" srcOrd="1" destOrd="0" parTransId="{C2762304-B116-4BA7-A27B-65A22F7BC4E9}" sibTransId="{475A7490-83EB-4785-8B33-32FAC8DB15BB}"/>
    <dgm:cxn modelId="{8EBEFC5B-2794-458C-8DE4-DDC6B1CE9386}" type="presOf" srcId="{D3071FBA-4B55-4063-9485-58A2BAFA81AA}" destId="{08CD1156-C310-4383-AC22-F0B5F32E8106}" srcOrd="1" destOrd="0" presId="urn:microsoft.com/office/officeart/2005/8/layout/target3"/>
    <dgm:cxn modelId="{6C905ECE-CAED-4FA8-BD2B-C7101D5B4782}" type="presOf" srcId="{A7A1A2AA-FB15-42BF-9593-58519C784A01}" destId="{25B97C09-9A6F-4F49-B8C2-3AB7858A75C4}" srcOrd="1" destOrd="0" presId="urn:microsoft.com/office/officeart/2005/8/layout/target3"/>
    <dgm:cxn modelId="{9E6D4B40-3E37-4A5C-B49F-85B0C302D908}" type="presOf" srcId="{D3071FBA-4B55-4063-9485-58A2BAFA81AA}" destId="{BDD7B4FC-D58B-43BA-A26C-4E0A433C975B}" srcOrd="0" destOrd="0" presId="urn:microsoft.com/office/officeart/2005/8/layout/target3"/>
    <dgm:cxn modelId="{5EA9F452-7408-4174-88F0-FE7A45C10035}" type="presOf" srcId="{7AA1113F-7CDF-4112-A61E-EBAE8275F510}" destId="{43A2B9D7-ECBD-4BF4-ABC7-222A78BAC2AF}" srcOrd="1" destOrd="0" presId="urn:microsoft.com/office/officeart/2005/8/layout/target3"/>
    <dgm:cxn modelId="{4CD5B0E4-C1BB-4A79-A62B-FF7CBA43852D}" type="presOf" srcId="{5C757D71-2B5C-4EDC-8086-C5CCF0EA8EE0}" destId="{67292E17-89B1-4A39-BB53-73315B4891AD}" srcOrd="1" destOrd="0" presId="urn:microsoft.com/office/officeart/2005/8/layout/target3"/>
    <dgm:cxn modelId="{A59CDEE6-8C5D-40BF-9CB3-281148DFA9B9}" type="presOf" srcId="{4C8E75EB-72BA-4A66-BBD0-9AE17E12E846}" destId="{5CF9BCA0-31C2-4A7C-A90F-4A4D65B71BBB}" srcOrd="0" destOrd="0" presId="urn:microsoft.com/office/officeart/2005/8/layout/target3"/>
    <dgm:cxn modelId="{AF0A0F33-FD21-4D7E-B923-9DA53932731E}" type="presOf" srcId="{7AA1113F-7CDF-4112-A61E-EBAE8275F510}" destId="{E118DDFD-3616-465E-9929-05B51DE41217}" srcOrd="0" destOrd="0" presId="urn:microsoft.com/office/officeart/2005/8/layout/target3"/>
    <dgm:cxn modelId="{3926A94E-EA88-46BF-87E4-894CD3FBC2E2}" srcId="{4C8E75EB-72BA-4A66-BBD0-9AE17E12E846}" destId="{7AA1113F-7CDF-4112-A61E-EBAE8275F510}" srcOrd="0" destOrd="0" parTransId="{CE1EE3DE-2130-49D4-A5C1-AFDB5AC9999F}" sibTransId="{2CA8BD25-9701-43A6-A64E-001E039B3041}"/>
    <dgm:cxn modelId="{92401358-18DC-4825-AEB6-9E0866B6DD25}" srcId="{7AA1113F-7CDF-4112-A61E-EBAE8275F510}" destId="{FDFCEF59-CC6B-438D-8E84-EF123250E292}" srcOrd="0" destOrd="0" parTransId="{E8BB60FB-0C6E-426A-B447-43CD4B144283}" sibTransId="{DF7A2FB3-C0A2-47B5-9AE1-834BCFD7932F}"/>
    <dgm:cxn modelId="{5C5F90E8-2E89-435C-A072-0AD7D59A9F72}" type="presParOf" srcId="{5CF9BCA0-31C2-4A7C-A90F-4A4D65B71BBB}" destId="{D675E364-7610-4016-BAED-59E5F7D240B1}" srcOrd="0" destOrd="0" presId="urn:microsoft.com/office/officeart/2005/8/layout/target3"/>
    <dgm:cxn modelId="{EBD707B9-CA1E-4841-B0B1-F266B9956E57}" type="presParOf" srcId="{5CF9BCA0-31C2-4A7C-A90F-4A4D65B71BBB}" destId="{F5BAE3F3-62F2-49C4-815A-BBB316D18CAD}" srcOrd="1" destOrd="0" presId="urn:microsoft.com/office/officeart/2005/8/layout/target3"/>
    <dgm:cxn modelId="{B16455A5-0230-43A1-B92D-2AB7701506C4}" type="presParOf" srcId="{5CF9BCA0-31C2-4A7C-A90F-4A4D65B71BBB}" destId="{E118DDFD-3616-465E-9929-05B51DE41217}" srcOrd="2" destOrd="0" presId="urn:microsoft.com/office/officeart/2005/8/layout/target3"/>
    <dgm:cxn modelId="{303CFA4F-196A-4A1E-AB80-838DDDE6136E}" type="presParOf" srcId="{5CF9BCA0-31C2-4A7C-A90F-4A4D65B71BBB}" destId="{87EFA6C1-5B9C-4C42-97B7-ECA7A5830050}" srcOrd="3" destOrd="0" presId="urn:microsoft.com/office/officeart/2005/8/layout/target3"/>
    <dgm:cxn modelId="{47013FB1-B436-45ED-B1AC-EB4201D4954A}" type="presParOf" srcId="{5CF9BCA0-31C2-4A7C-A90F-4A4D65B71BBB}" destId="{1A91889D-5691-4797-8F8D-9BB669C9F727}" srcOrd="4" destOrd="0" presId="urn:microsoft.com/office/officeart/2005/8/layout/target3"/>
    <dgm:cxn modelId="{14804560-D6DB-4632-B5B8-59D2CE4E586C}" type="presParOf" srcId="{5CF9BCA0-31C2-4A7C-A90F-4A4D65B71BBB}" destId="{0A1DE97D-60D8-42EC-A41E-3916E4F8302F}" srcOrd="5" destOrd="0" presId="urn:microsoft.com/office/officeart/2005/8/layout/target3"/>
    <dgm:cxn modelId="{0922C346-6175-4DBD-A38C-EB567921D8AD}" type="presParOf" srcId="{5CF9BCA0-31C2-4A7C-A90F-4A4D65B71BBB}" destId="{58B6D9DC-14E6-4D14-B2EB-AE361C10F3A2}" srcOrd="6" destOrd="0" presId="urn:microsoft.com/office/officeart/2005/8/layout/target3"/>
    <dgm:cxn modelId="{C570A952-469E-4FAD-BCE8-3A15FE81E268}" type="presParOf" srcId="{5CF9BCA0-31C2-4A7C-A90F-4A4D65B71BBB}" destId="{3068E664-9DFE-4EAF-8638-41B5A91BF06A}" srcOrd="7" destOrd="0" presId="urn:microsoft.com/office/officeart/2005/8/layout/target3"/>
    <dgm:cxn modelId="{F7555748-46EF-4751-B607-E7F968E639EE}" type="presParOf" srcId="{5CF9BCA0-31C2-4A7C-A90F-4A4D65B71BBB}" destId="{333CBAC1-5D65-4213-A047-44D306EDD6E1}" srcOrd="8" destOrd="0" presId="urn:microsoft.com/office/officeart/2005/8/layout/target3"/>
    <dgm:cxn modelId="{4F663271-1D06-4A3B-8C48-70F2CF120274}" type="presParOf" srcId="{5CF9BCA0-31C2-4A7C-A90F-4A4D65B71BBB}" destId="{4A4341EF-032E-43EA-AAEF-F745DD20563E}" srcOrd="9" destOrd="0" presId="urn:microsoft.com/office/officeart/2005/8/layout/target3"/>
    <dgm:cxn modelId="{B42B2220-4F60-4A8B-87A3-C6642B704BAC}" type="presParOf" srcId="{5CF9BCA0-31C2-4A7C-A90F-4A4D65B71BBB}" destId="{6DB8E5D5-0F71-45F8-9D29-A33CF93C492E}" srcOrd="10" destOrd="0" presId="urn:microsoft.com/office/officeart/2005/8/layout/target3"/>
    <dgm:cxn modelId="{0E76D63C-57FD-48C7-88E9-32C6C092AEA0}" type="presParOf" srcId="{5CF9BCA0-31C2-4A7C-A90F-4A4D65B71BBB}" destId="{BDD7B4FC-D58B-43BA-A26C-4E0A433C975B}" srcOrd="11" destOrd="0" presId="urn:microsoft.com/office/officeart/2005/8/layout/target3"/>
    <dgm:cxn modelId="{2E19E501-F846-40DF-9879-1F09D71C99E4}" type="presParOf" srcId="{5CF9BCA0-31C2-4A7C-A90F-4A4D65B71BBB}" destId="{43A2B9D7-ECBD-4BF4-ABC7-222A78BAC2AF}" srcOrd="12" destOrd="0" presId="urn:microsoft.com/office/officeart/2005/8/layout/target3"/>
    <dgm:cxn modelId="{403C809F-C00C-4FAC-9942-24FBA752E38A}" type="presParOf" srcId="{5CF9BCA0-31C2-4A7C-A90F-4A4D65B71BBB}" destId="{392A49B5-4F1C-4DFF-83A4-C9A923C2BD51}" srcOrd="13" destOrd="0" presId="urn:microsoft.com/office/officeart/2005/8/layout/target3"/>
    <dgm:cxn modelId="{D015499B-188F-4EE2-8F90-71AA31A14C3A}" type="presParOf" srcId="{5CF9BCA0-31C2-4A7C-A90F-4A4D65B71BBB}" destId="{25B97C09-9A6F-4F49-B8C2-3AB7858A75C4}" srcOrd="14" destOrd="0" presId="urn:microsoft.com/office/officeart/2005/8/layout/target3"/>
    <dgm:cxn modelId="{62B0A9FE-EF30-4438-BDB4-2227FDD5633B}" type="presParOf" srcId="{5CF9BCA0-31C2-4A7C-A90F-4A4D65B71BBB}" destId="{7CE0CDC1-9528-43EE-8492-0A04B4E04E2C}" srcOrd="15" destOrd="0" presId="urn:microsoft.com/office/officeart/2005/8/layout/target3"/>
    <dgm:cxn modelId="{ED03EE72-1D91-4659-B225-72C7E207B0F1}" type="presParOf" srcId="{5CF9BCA0-31C2-4A7C-A90F-4A4D65B71BBB}" destId="{67292E17-89B1-4A39-BB53-73315B4891AD}" srcOrd="16" destOrd="0" presId="urn:microsoft.com/office/officeart/2005/8/layout/target3"/>
    <dgm:cxn modelId="{C155D248-7820-4FD9-B4F5-7B717DAB2F4F}" type="presParOf" srcId="{5CF9BCA0-31C2-4A7C-A90F-4A4D65B71BBB}" destId="{228B11B5-6DD0-449A-A01C-3A5C2413868F}" srcOrd="17" destOrd="0" presId="urn:microsoft.com/office/officeart/2005/8/layout/target3"/>
    <dgm:cxn modelId="{DC7D77EA-6A35-4131-8B5D-DBE7CAB56387}" type="presParOf" srcId="{5CF9BCA0-31C2-4A7C-A90F-4A4D65B71BBB}" destId="{08CD1156-C310-4383-AC22-F0B5F32E8106}" srcOrd="18" destOrd="0" presId="urn:microsoft.com/office/officeart/2005/8/layout/target3"/>
    <dgm:cxn modelId="{F83A76B3-BB2B-4F21-9655-18BEC4F61D20}" type="presParOf" srcId="{5CF9BCA0-31C2-4A7C-A90F-4A4D65B71BBB}" destId="{ECB3034C-A827-4CCB-9CE1-1763AF658C47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A68B3F-E2AC-4EAE-B7A9-E19F0E7FA67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DA706C-A43F-42B8-A54D-8BB415878903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2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Положительная динамика</a:t>
          </a:r>
          <a:endParaRPr lang="ru-RU" sz="120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F64572-FCEF-4A6B-A656-036CA1630D4D}" type="parTrans" cxnId="{21D841EA-CC32-44AA-A227-DD2B17F84B46}">
      <dgm:prSet/>
      <dgm:spPr/>
      <dgm:t>
        <a:bodyPr/>
        <a:lstStyle/>
        <a:p>
          <a:endParaRPr lang="ru-RU"/>
        </a:p>
      </dgm:t>
    </dgm:pt>
    <dgm:pt modelId="{9695A562-95C7-46CB-8A56-08287B0E660A}" type="sibTrans" cxnId="{21D841EA-CC32-44AA-A227-DD2B17F84B46}">
      <dgm:prSet/>
      <dgm:spPr/>
      <dgm:t>
        <a:bodyPr/>
        <a:lstStyle/>
        <a:p>
          <a:endParaRPr lang="ru-RU"/>
        </a:p>
      </dgm:t>
    </dgm:pt>
    <dgm:pt modelId="{3BE041FE-D786-4582-B56E-76BBA67F11D3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Сертифицированные учителя, школьные тренер  и </a:t>
          </a:r>
          <a:r>
            <a:rPr lang="ru-RU" sz="1200" b="1" dirty="0" err="1" smtClean="0">
              <a:solidFill>
                <a:schemeClr val="tx1"/>
              </a:solidFill>
            </a:rPr>
            <a:t>кординатор</a:t>
          </a:r>
          <a:r>
            <a:rPr lang="ru-RU" sz="1200" b="1" dirty="0" smtClean="0">
              <a:solidFill>
                <a:schemeClr val="tx1"/>
              </a:solidFill>
            </a:rPr>
            <a:t> мотивировали своим примером большинство коллег </a:t>
          </a:r>
          <a:endParaRPr lang="ru-RU" sz="1200" b="1" dirty="0">
            <a:solidFill>
              <a:schemeClr val="tx1"/>
            </a:solidFill>
          </a:endParaRPr>
        </a:p>
      </dgm:t>
    </dgm:pt>
    <dgm:pt modelId="{9AB51893-4F8C-43D2-A445-D5499A3A6FE0}" type="parTrans" cxnId="{F22850B1-F63E-497D-94E4-82573F813548}">
      <dgm:prSet/>
      <dgm:spPr/>
      <dgm:t>
        <a:bodyPr/>
        <a:lstStyle/>
        <a:p>
          <a:endParaRPr lang="ru-RU"/>
        </a:p>
      </dgm:t>
    </dgm:pt>
    <dgm:pt modelId="{CF41BB32-3E23-425A-943C-2435650E0144}" type="sibTrans" cxnId="{F22850B1-F63E-497D-94E4-82573F813548}">
      <dgm:prSet/>
      <dgm:spPr/>
      <dgm:t>
        <a:bodyPr/>
        <a:lstStyle/>
        <a:p>
          <a:endParaRPr lang="ru-RU"/>
        </a:p>
      </dgm:t>
    </dgm:pt>
    <dgm:pt modelId="{4C023C56-489A-46F8-8D0C-A035945F20CF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Проведение </a:t>
          </a:r>
          <a:r>
            <a:rPr lang="ru-RU" sz="1200" b="1" dirty="0" err="1" smtClean="0">
              <a:solidFill>
                <a:schemeClr val="tx1"/>
              </a:solidFill>
            </a:rPr>
            <a:t>коучинг</a:t>
          </a:r>
          <a:r>
            <a:rPr lang="ru-RU" sz="1200" b="1" dirty="0" smtClean="0">
              <a:solidFill>
                <a:schemeClr val="tx1"/>
              </a:solidFill>
            </a:rPr>
            <a:t> – занятия</a:t>
          </a:r>
          <a:endParaRPr lang="ru-RU" sz="1200" b="1" dirty="0">
            <a:solidFill>
              <a:schemeClr val="tx1"/>
            </a:solidFill>
          </a:endParaRPr>
        </a:p>
      </dgm:t>
    </dgm:pt>
    <dgm:pt modelId="{7316851A-CC8B-445B-BB19-3C8EE8EB1AE1}" type="parTrans" cxnId="{2C422712-7C84-4A95-9E24-285379AA1775}">
      <dgm:prSet/>
      <dgm:spPr/>
      <dgm:t>
        <a:bodyPr/>
        <a:lstStyle/>
        <a:p>
          <a:endParaRPr lang="ru-RU"/>
        </a:p>
      </dgm:t>
    </dgm:pt>
    <dgm:pt modelId="{4960BD28-10EB-49B1-8511-7A8F3DF74AD6}" type="sibTrans" cxnId="{2C422712-7C84-4A95-9E24-285379AA1775}">
      <dgm:prSet/>
      <dgm:spPr/>
      <dgm:t>
        <a:bodyPr/>
        <a:lstStyle/>
        <a:p>
          <a:endParaRPr lang="ru-RU"/>
        </a:p>
      </dgm:t>
    </dgm:pt>
    <dgm:pt modelId="{AEA75C6A-C46A-4423-ADCE-06524A2B68DF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kk-KZ" sz="1200" b="1" u="sng" dirty="0" smtClean="0">
              <a:solidFill>
                <a:schemeClr val="tx1"/>
              </a:solidFill>
            </a:rPr>
            <a:t>Проблемы</a:t>
          </a:r>
        </a:p>
        <a:p>
          <a:r>
            <a:rPr lang="kk-KZ" sz="1200" b="1" dirty="0" smtClean="0">
              <a:solidFill>
                <a:schemeClr val="tx1"/>
              </a:solidFill>
            </a:rPr>
            <a:t>Ограничения во времени</a:t>
          </a:r>
        </a:p>
        <a:p>
          <a:r>
            <a:rPr lang="kk-KZ" sz="1200" b="1" dirty="0" smtClean="0">
              <a:solidFill>
                <a:schemeClr val="tx1"/>
              </a:solidFill>
            </a:rPr>
            <a:t>Пассивность, инертность некоторых учителей</a:t>
          </a:r>
        </a:p>
        <a:p>
          <a:r>
            <a:rPr lang="kk-KZ" sz="1200" b="1" dirty="0" smtClean="0">
              <a:solidFill>
                <a:schemeClr val="tx1"/>
              </a:solidFill>
            </a:rPr>
            <a:t>Недостаточно развита культура аналитических и рефликсивных навыков  </a:t>
          </a:r>
          <a:endParaRPr lang="ru-RU" sz="1200" b="1" dirty="0">
            <a:solidFill>
              <a:schemeClr val="tx1"/>
            </a:solidFill>
          </a:endParaRPr>
        </a:p>
      </dgm:t>
    </dgm:pt>
    <dgm:pt modelId="{036B0689-029E-4FF6-BE4C-EF816D9983A7}" type="parTrans" cxnId="{B78A7474-31BC-4CAB-9D35-CDF65B4ED295}">
      <dgm:prSet/>
      <dgm:spPr/>
      <dgm:t>
        <a:bodyPr/>
        <a:lstStyle/>
        <a:p>
          <a:endParaRPr lang="ru-RU"/>
        </a:p>
      </dgm:t>
    </dgm:pt>
    <dgm:pt modelId="{467BAD50-7011-480E-BEAB-AFC3A085BB5F}" type="sibTrans" cxnId="{B78A7474-31BC-4CAB-9D35-CDF65B4ED295}">
      <dgm:prSet/>
      <dgm:spPr/>
      <dgm:t>
        <a:bodyPr/>
        <a:lstStyle/>
        <a:p>
          <a:endParaRPr lang="ru-RU"/>
        </a:p>
      </dgm:t>
    </dgm:pt>
    <dgm:pt modelId="{901204AD-2DFC-475E-96B7-486E52CA63CE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kk-KZ" sz="1200" dirty="0" smtClean="0"/>
            <a:t> </a:t>
          </a:r>
          <a:r>
            <a:rPr lang="kk-KZ" sz="1200" b="1" u="sng" dirty="0" smtClean="0">
              <a:solidFill>
                <a:schemeClr val="tx1"/>
              </a:solidFill>
            </a:rPr>
            <a:t>Пути решения</a:t>
          </a:r>
        </a:p>
        <a:p>
          <a:endParaRPr lang="ru-RU" sz="1200" b="1" dirty="0">
            <a:solidFill>
              <a:schemeClr val="tx1"/>
            </a:solidFill>
          </a:endParaRPr>
        </a:p>
      </dgm:t>
    </dgm:pt>
    <dgm:pt modelId="{D7058EE9-73A3-40A8-8940-AE26312D7287}" type="parTrans" cxnId="{9F92216B-CAA8-452D-AEB7-1CD5C1422A38}">
      <dgm:prSet/>
      <dgm:spPr/>
      <dgm:t>
        <a:bodyPr/>
        <a:lstStyle/>
        <a:p>
          <a:endParaRPr lang="ru-RU"/>
        </a:p>
      </dgm:t>
    </dgm:pt>
    <dgm:pt modelId="{A845C225-9680-40BB-AC91-88733525F833}" type="sibTrans" cxnId="{9F92216B-CAA8-452D-AEB7-1CD5C1422A38}">
      <dgm:prSet/>
      <dgm:spPr/>
      <dgm:t>
        <a:bodyPr/>
        <a:lstStyle/>
        <a:p>
          <a:endParaRPr lang="ru-RU"/>
        </a:p>
      </dgm:t>
    </dgm:pt>
    <dgm:pt modelId="{70FA405D-CABA-46CB-954F-6F196088D7D4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kk-KZ" sz="1200" b="1" dirty="0" smtClean="0">
              <a:solidFill>
                <a:schemeClr val="tx1"/>
              </a:solidFill>
            </a:rPr>
            <a:t>Совершенствование практики преподавания</a:t>
          </a:r>
          <a:endParaRPr lang="ru-RU" sz="1200" b="1" dirty="0">
            <a:solidFill>
              <a:schemeClr val="tx1"/>
            </a:solidFill>
          </a:endParaRPr>
        </a:p>
      </dgm:t>
    </dgm:pt>
    <dgm:pt modelId="{2A4DF9E5-EC54-4ACC-BD80-E72CCE8844C7}" type="parTrans" cxnId="{B304D6A2-D13A-4EAC-A724-CBA55BD09187}">
      <dgm:prSet/>
      <dgm:spPr/>
      <dgm:t>
        <a:bodyPr/>
        <a:lstStyle/>
        <a:p>
          <a:endParaRPr lang="ru-RU"/>
        </a:p>
      </dgm:t>
    </dgm:pt>
    <dgm:pt modelId="{31FA8761-2EE3-4F9E-9760-237F382F6089}" type="sibTrans" cxnId="{B304D6A2-D13A-4EAC-A724-CBA55BD09187}">
      <dgm:prSet/>
      <dgm:spPr/>
      <dgm:t>
        <a:bodyPr/>
        <a:lstStyle/>
        <a:p>
          <a:endParaRPr lang="ru-RU"/>
        </a:p>
      </dgm:t>
    </dgm:pt>
    <dgm:pt modelId="{84534F02-44A6-46B9-87F0-0CBE621D9737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Развитие распределенного лидерства</a:t>
          </a:r>
          <a:endParaRPr lang="ru-RU" sz="1200" b="1" dirty="0">
            <a:solidFill>
              <a:schemeClr val="tx1"/>
            </a:solidFill>
          </a:endParaRPr>
        </a:p>
      </dgm:t>
    </dgm:pt>
    <dgm:pt modelId="{2053C159-905C-42F8-BB73-038893AF9963}" type="parTrans" cxnId="{4830E31C-62D4-4B1A-8FFC-7D3472BC0038}">
      <dgm:prSet/>
      <dgm:spPr/>
      <dgm:t>
        <a:bodyPr/>
        <a:lstStyle/>
        <a:p>
          <a:endParaRPr lang="ru-RU"/>
        </a:p>
      </dgm:t>
    </dgm:pt>
    <dgm:pt modelId="{088A2459-9A77-49E4-9E90-CC85651C9571}" type="sibTrans" cxnId="{4830E31C-62D4-4B1A-8FFC-7D3472BC0038}">
      <dgm:prSet/>
      <dgm:spPr/>
      <dgm:t>
        <a:bodyPr/>
        <a:lstStyle/>
        <a:p>
          <a:endParaRPr lang="ru-RU"/>
        </a:p>
      </dgm:t>
    </dgm:pt>
    <dgm:pt modelId="{2DA9522F-7F32-40B0-ADBE-BACD8439B928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kk-KZ" sz="1200" b="1" dirty="0" smtClean="0">
              <a:solidFill>
                <a:schemeClr val="tx1"/>
              </a:solidFill>
            </a:rPr>
            <a:t>Создание условий для взаимодействий учителей путем внедрения </a:t>
          </a:r>
          <a:r>
            <a:rPr lang="en-US" sz="1200" b="1" dirty="0" smtClean="0">
              <a:solidFill>
                <a:schemeClr val="tx1"/>
              </a:solidFill>
            </a:rPr>
            <a:t> Lesson </a:t>
          </a:r>
          <a:r>
            <a:rPr lang="en-US" sz="1200" b="1" dirty="0" err="1" smtClean="0">
              <a:solidFill>
                <a:schemeClr val="tx1"/>
              </a:solidFill>
            </a:rPr>
            <a:t>Stady</a:t>
          </a:r>
          <a:endParaRPr lang="ru-RU" sz="1200" b="1" dirty="0">
            <a:solidFill>
              <a:schemeClr val="tx1"/>
            </a:solidFill>
          </a:endParaRPr>
        </a:p>
      </dgm:t>
    </dgm:pt>
    <dgm:pt modelId="{54ABD3FB-1397-443C-BBA0-8CC68397447D}" type="parTrans" cxnId="{BC293C68-BC42-48A6-9E4D-F9F29790A0CB}">
      <dgm:prSet/>
      <dgm:spPr/>
      <dgm:t>
        <a:bodyPr/>
        <a:lstStyle/>
        <a:p>
          <a:endParaRPr lang="ru-RU"/>
        </a:p>
      </dgm:t>
    </dgm:pt>
    <dgm:pt modelId="{20F2C28F-0DA7-491D-9D65-8B3BF8AEF5D5}" type="sibTrans" cxnId="{BC293C68-BC42-48A6-9E4D-F9F29790A0CB}">
      <dgm:prSet/>
      <dgm:spPr/>
      <dgm:t>
        <a:bodyPr/>
        <a:lstStyle/>
        <a:p>
          <a:endParaRPr lang="ru-RU"/>
        </a:p>
      </dgm:t>
    </dgm:pt>
    <dgm:pt modelId="{1EC0F5FD-A22A-40D0-83CB-7F5D6DC71FAE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kk-KZ" sz="1200" b="1" dirty="0" smtClean="0">
              <a:solidFill>
                <a:schemeClr val="tx1"/>
              </a:solidFill>
            </a:rPr>
            <a:t>Способность аналитической и рефликсивной культуре учителей</a:t>
          </a:r>
          <a:endParaRPr lang="ru-RU" sz="1200" b="1" dirty="0">
            <a:solidFill>
              <a:schemeClr val="tx1"/>
            </a:solidFill>
          </a:endParaRPr>
        </a:p>
      </dgm:t>
    </dgm:pt>
    <dgm:pt modelId="{04D3CDBB-87E8-41A7-843B-D972E949241C}" type="parTrans" cxnId="{F56C3428-2DE2-4D77-944B-BB7B85C8A27B}">
      <dgm:prSet/>
      <dgm:spPr/>
      <dgm:t>
        <a:bodyPr/>
        <a:lstStyle/>
        <a:p>
          <a:endParaRPr lang="ru-RU"/>
        </a:p>
      </dgm:t>
    </dgm:pt>
    <dgm:pt modelId="{58153ABC-3821-4E90-B30B-38079C3D8B6E}" type="sibTrans" cxnId="{F56C3428-2DE2-4D77-944B-BB7B85C8A27B}">
      <dgm:prSet/>
      <dgm:spPr/>
      <dgm:t>
        <a:bodyPr/>
        <a:lstStyle/>
        <a:p>
          <a:endParaRPr lang="ru-RU"/>
        </a:p>
      </dgm:t>
    </dgm:pt>
    <dgm:pt modelId="{C2CB59D7-5647-4CB1-87D7-E1D33E52075E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kk-KZ" sz="1200" b="1" dirty="0" smtClean="0">
              <a:solidFill>
                <a:schemeClr val="tx1"/>
              </a:solidFill>
            </a:rPr>
            <a:t>Родительское собрание</a:t>
          </a:r>
          <a:endParaRPr lang="ru-RU" sz="1200" b="1" dirty="0">
            <a:solidFill>
              <a:schemeClr val="tx1"/>
            </a:solidFill>
          </a:endParaRPr>
        </a:p>
      </dgm:t>
    </dgm:pt>
    <dgm:pt modelId="{BF64962B-5BA1-4B6D-9708-3EBFD54E8F26}" type="parTrans" cxnId="{8390AB20-B82D-497B-867E-4DC31A1E5F2B}">
      <dgm:prSet/>
      <dgm:spPr/>
      <dgm:t>
        <a:bodyPr/>
        <a:lstStyle/>
        <a:p>
          <a:endParaRPr lang="ru-RU"/>
        </a:p>
      </dgm:t>
    </dgm:pt>
    <dgm:pt modelId="{FD172C1C-7400-4771-8538-84D7218E7174}" type="sibTrans" cxnId="{8390AB20-B82D-497B-867E-4DC31A1E5F2B}">
      <dgm:prSet/>
      <dgm:spPr/>
      <dgm:t>
        <a:bodyPr/>
        <a:lstStyle/>
        <a:p>
          <a:endParaRPr lang="ru-RU"/>
        </a:p>
      </dgm:t>
    </dgm:pt>
    <dgm:pt modelId="{6C2F5F72-6199-41E1-B0A0-889ADA305175}" type="pres">
      <dgm:prSet presAssocID="{2AA68B3F-E2AC-4EAE-B7A9-E19F0E7FA6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661E25-9917-46DC-BC4B-0CE27B224827}" type="pres">
      <dgm:prSet presAssocID="{73DA706C-A43F-42B8-A54D-8BB415878903}" presName="node" presStyleLbl="node1" presStyleIdx="0" presStyleCnt="3" custLinFactNeighborX="-513" custLinFactNeighborY="-1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45E69-A786-4932-B28B-D493CAE120E0}" type="pres">
      <dgm:prSet presAssocID="{9695A562-95C7-46CB-8A56-08287B0E660A}" presName="sibTrans" presStyleCnt="0"/>
      <dgm:spPr/>
    </dgm:pt>
    <dgm:pt modelId="{563C5F64-1233-4B03-9EC4-21B9300BBB0D}" type="pres">
      <dgm:prSet presAssocID="{AEA75C6A-C46A-4423-ADCE-06524A2B68DF}" presName="node" presStyleLbl="node1" presStyleIdx="1" presStyleCnt="3" custLinFactNeighborX="16067" custLinFactNeighborY="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0EA33-D03E-4F8B-956E-E398BD06CF6D}" type="pres">
      <dgm:prSet presAssocID="{467BAD50-7011-480E-BEAB-AFC3A085BB5F}" presName="sibTrans" presStyleCnt="0"/>
      <dgm:spPr/>
    </dgm:pt>
    <dgm:pt modelId="{5DA5DCE3-C492-420F-84B1-10833BC23A0F}" type="pres">
      <dgm:prSet presAssocID="{901204AD-2DFC-475E-96B7-486E52CA63C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AEFF10-851C-449C-810A-DE19303990D2}" type="presOf" srcId="{70FA405D-CABA-46CB-954F-6F196088D7D4}" destId="{5DA5DCE3-C492-420F-84B1-10833BC23A0F}" srcOrd="0" destOrd="1" presId="urn:microsoft.com/office/officeart/2005/8/layout/hList6"/>
    <dgm:cxn modelId="{B78A7474-31BC-4CAB-9D35-CDF65B4ED295}" srcId="{2AA68B3F-E2AC-4EAE-B7A9-E19F0E7FA67D}" destId="{AEA75C6A-C46A-4423-ADCE-06524A2B68DF}" srcOrd="1" destOrd="0" parTransId="{036B0689-029E-4FF6-BE4C-EF816D9983A7}" sibTransId="{467BAD50-7011-480E-BEAB-AFC3A085BB5F}"/>
    <dgm:cxn modelId="{F22850B1-F63E-497D-94E4-82573F813548}" srcId="{73DA706C-A43F-42B8-A54D-8BB415878903}" destId="{3BE041FE-D786-4582-B56E-76BBA67F11D3}" srcOrd="0" destOrd="0" parTransId="{9AB51893-4F8C-43D2-A445-D5499A3A6FE0}" sibTransId="{CF41BB32-3E23-425A-943C-2435650E0144}"/>
    <dgm:cxn modelId="{4830E31C-62D4-4B1A-8FFC-7D3472BC0038}" srcId="{73DA706C-A43F-42B8-A54D-8BB415878903}" destId="{84534F02-44A6-46B9-87F0-0CBE621D9737}" srcOrd="2" destOrd="0" parTransId="{2053C159-905C-42F8-BB73-038893AF9963}" sibTransId="{088A2459-9A77-49E4-9E90-CC85651C9571}"/>
    <dgm:cxn modelId="{24DF0DA2-8399-4064-8F46-69E0971C4BC5}" type="presOf" srcId="{3BE041FE-D786-4582-B56E-76BBA67F11D3}" destId="{FF661E25-9917-46DC-BC4B-0CE27B224827}" srcOrd="0" destOrd="1" presId="urn:microsoft.com/office/officeart/2005/8/layout/hList6"/>
    <dgm:cxn modelId="{D31B8990-5AB0-40CC-A8FA-510B24BF8B2D}" type="presOf" srcId="{901204AD-2DFC-475E-96B7-486E52CA63CE}" destId="{5DA5DCE3-C492-420F-84B1-10833BC23A0F}" srcOrd="0" destOrd="0" presId="urn:microsoft.com/office/officeart/2005/8/layout/hList6"/>
    <dgm:cxn modelId="{CB8718F1-2565-4B70-8B65-0A47AA4798F1}" type="presOf" srcId="{4C023C56-489A-46F8-8D0C-A035945F20CF}" destId="{FF661E25-9917-46DC-BC4B-0CE27B224827}" srcOrd="0" destOrd="2" presId="urn:microsoft.com/office/officeart/2005/8/layout/hList6"/>
    <dgm:cxn modelId="{6A921718-FD85-474F-BAAA-B9A0A5BB8F45}" type="presOf" srcId="{2AA68B3F-E2AC-4EAE-B7A9-E19F0E7FA67D}" destId="{6C2F5F72-6199-41E1-B0A0-889ADA305175}" srcOrd="0" destOrd="0" presId="urn:microsoft.com/office/officeart/2005/8/layout/hList6"/>
    <dgm:cxn modelId="{21D841EA-CC32-44AA-A227-DD2B17F84B46}" srcId="{2AA68B3F-E2AC-4EAE-B7A9-E19F0E7FA67D}" destId="{73DA706C-A43F-42B8-A54D-8BB415878903}" srcOrd="0" destOrd="0" parTransId="{25F64572-FCEF-4A6B-A656-036CA1630D4D}" sibTransId="{9695A562-95C7-46CB-8A56-08287B0E660A}"/>
    <dgm:cxn modelId="{45AA35FF-48C4-41CC-A5A3-BFC23ED7BE75}" type="presOf" srcId="{AEA75C6A-C46A-4423-ADCE-06524A2B68DF}" destId="{563C5F64-1233-4B03-9EC4-21B9300BBB0D}" srcOrd="0" destOrd="0" presId="urn:microsoft.com/office/officeart/2005/8/layout/hList6"/>
    <dgm:cxn modelId="{BC293C68-BC42-48A6-9E4D-F9F29790A0CB}" srcId="{901204AD-2DFC-475E-96B7-486E52CA63CE}" destId="{2DA9522F-7F32-40B0-ADBE-BACD8439B928}" srcOrd="1" destOrd="0" parTransId="{54ABD3FB-1397-443C-BBA0-8CC68397447D}" sibTransId="{20F2C28F-0DA7-491D-9D65-8B3BF8AEF5D5}"/>
    <dgm:cxn modelId="{A8AE0854-2EA5-4F4A-B22E-52C87C1D18C4}" type="presOf" srcId="{C2CB59D7-5647-4CB1-87D7-E1D33E52075E}" destId="{5DA5DCE3-C492-420F-84B1-10833BC23A0F}" srcOrd="0" destOrd="4" presId="urn:microsoft.com/office/officeart/2005/8/layout/hList6"/>
    <dgm:cxn modelId="{2C422712-7C84-4A95-9E24-285379AA1775}" srcId="{73DA706C-A43F-42B8-A54D-8BB415878903}" destId="{4C023C56-489A-46F8-8D0C-A035945F20CF}" srcOrd="1" destOrd="0" parTransId="{7316851A-CC8B-445B-BB19-3C8EE8EB1AE1}" sibTransId="{4960BD28-10EB-49B1-8511-7A8F3DF74AD6}"/>
    <dgm:cxn modelId="{9C18AFF3-2022-46F6-B5C4-AA87213D2DC6}" type="presOf" srcId="{73DA706C-A43F-42B8-A54D-8BB415878903}" destId="{FF661E25-9917-46DC-BC4B-0CE27B224827}" srcOrd="0" destOrd="0" presId="urn:microsoft.com/office/officeart/2005/8/layout/hList6"/>
    <dgm:cxn modelId="{8390AB20-B82D-497B-867E-4DC31A1E5F2B}" srcId="{901204AD-2DFC-475E-96B7-486E52CA63CE}" destId="{C2CB59D7-5647-4CB1-87D7-E1D33E52075E}" srcOrd="3" destOrd="0" parTransId="{BF64962B-5BA1-4B6D-9708-3EBFD54E8F26}" sibTransId="{FD172C1C-7400-4771-8538-84D7218E7174}"/>
    <dgm:cxn modelId="{852106F9-8B32-4435-9D07-BCB86231B20E}" type="presOf" srcId="{84534F02-44A6-46B9-87F0-0CBE621D9737}" destId="{FF661E25-9917-46DC-BC4B-0CE27B224827}" srcOrd="0" destOrd="3" presId="urn:microsoft.com/office/officeart/2005/8/layout/hList6"/>
    <dgm:cxn modelId="{AC8D2CF8-6653-44A9-8568-FCE7F1A3C41C}" type="presOf" srcId="{1EC0F5FD-A22A-40D0-83CB-7F5D6DC71FAE}" destId="{5DA5DCE3-C492-420F-84B1-10833BC23A0F}" srcOrd="0" destOrd="3" presId="urn:microsoft.com/office/officeart/2005/8/layout/hList6"/>
    <dgm:cxn modelId="{B304D6A2-D13A-4EAC-A724-CBA55BD09187}" srcId="{901204AD-2DFC-475E-96B7-486E52CA63CE}" destId="{70FA405D-CABA-46CB-954F-6F196088D7D4}" srcOrd="0" destOrd="0" parTransId="{2A4DF9E5-EC54-4ACC-BD80-E72CCE8844C7}" sibTransId="{31FA8761-2EE3-4F9E-9760-237F382F6089}"/>
    <dgm:cxn modelId="{1C03111A-3D37-451A-8676-7D9BD8DFAF66}" type="presOf" srcId="{2DA9522F-7F32-40B0-ADBE-BACD8439B928}" destId="{5DA5DCE3-C492-420F-84B1-10833BC23A0F}" srcOrd="0" destOrd="2" presId="urn:microsoft.com/office/officeart/2005/8/layout/hList6"/>
    <dgm:cxn modelId="{9F92216B-CAA8-452D-AEB7-1CD5C1422A38}" srcId="{2AA68B3F-E2AC-4EAE-B7A9-E19F0E7FA67D}" destId="{901204AD-2DFC-475E-96B7-486E52CA63CE}" srcOrd="2" destOrd="0" parTransId="{D7058EE9-73A3-40A8-8940-AE26312D7287}" sibTransId="{A845C225-9680-40BB-AC91-88733525F833}"/>
    <dgm:cxn modelId="{F56C3428-2DE2-4D77-944B-BB7B85C8A27B}" srcId="{901204AD-2DFC-475E-96B7-486E52CA63CE}" destId="{1EC0F5FD-A22A-40D0-83CB-7F5D6DC71FAE}" srcOrd="2" destOrd="0" parTransId="{04D3CDBB-87E8-41A7-843B-D972E949241C}" sibTransId="{58153ABC-3821-4E90-B30B-38079C3D8B6E}"/>
    <dgm:cxn modelId="{EF12AA4D-9825-407C-ADE2-6FEDCB092FFF}" type="presParOf" srcId="{6C2F5F72-6199-41E1-B0A0-889ADA305175}" destId="{FF661E25-9917-46DC-BC4B-0CE27B224827}" srcOrd="0" destOrd="0" presId="urn:microsoft.com/office/officeart/2005/8/layout/hList6"/>
    <dgm:cxn modelId="{9622972F-54C6-4D66-83BA-9BFE42F07466}" type="presParOf" srcId="{6C2F5F72-6199-41E1-B0A0-889ADA305175}" destId="{9AA45E69-A786-4932-B28B-D493CAE120E0}" srcOrd="1" destOrd="0" presId="urn:microsoft.com/office/officeart/2005/8/layout/hList6"/>
    <dgm:cxn modelId="{39E8A866-0F8F-47C5-92A2-C8B7192A9D32}" type="presParOf" srcId="{6C2F5F72-6199-41E1-B0A0-889ADA305175}" destId="{563C5F64-1233-4B03-9EC4-21B9300BBB0D}" srcOrd="2" destOrd="0" presId="urn:microsoft.com/office/officeart/2005/8/layout/hList6"/>
    <dgm:cxn modelId="{A4EACDD4-CC58-4430-BBAB-692FD12FCA54}" type="presParOf" srcId="{6C2F5F72-6199-41E1-B0A0-889ADA305175}" destId="{27D0EA33-D03E-4F8B-956E-E398BD06CF6D}" srcOrd="3" destOrd="0" presId="urn:microsoft.com/office/officeart/2005/8/layout/hList6"/>
    <dgm:cxn modelId="{B185A8FE-404D-457A-8FC3-0F24162AEE0E}" type="presParOf" srcId="{6C2F5F72-6199-41E1-B0A0-889ADA305175}" destId="{5DA5DCE3-C492-420F-84B1-10833BC23A0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7734B5-FC98-403D-9F34-1FA05FAF5B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59ADCD-2E0C-4365-81F7-E52B6BB84DFE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Эффективное планирование урока </a:t>
          </a:r>
          <a:endParaRPr lang="ru-RU" sz="1600" b="1" dirty="0">
            <a:solidFill>
              <a:schemeClr val="tx1"/>
            </a:solidFill>
          </a:endParaRPr>
        </a:p>
      </dgm:t>
    </dgm:pt>
    <dgm:pt modelId="{3B22E9C2-3992-4FB4-9E19-57BD4F731D57}" type="parTrans" cxnId="{6471B093-D6CB-4D2B-BA25-23E292486D3C}">
      <dgm:prSet/>
      <dgm:spPr/>
      <dgm:t>
        <a:bodyPr/>
        <a:lstStyle/>
        <a:p>
          <a:endParaRPr lang="ru-RU"/>
        </a:p>
      </dgm:t>
    </dgm:pt>
    <dgm:pt modelId="{27080455-8135-4B97-99CA-B992D2D38AE8}" type="sibTrans" cxnId="{6471B093-D6CB-4D2B-BA25-23E292486D3C}">
      <dgm:prSet/>
      <dgm:spPr/>
      <dgm:t>
        <a:bodyPr/>
        <a:lstStyle/>
        <a:p>
          <a:endParaRPr lang="ru-RU"/>
        </a:p>
      </dgm:t>
    </dgm:pt>
    <dgm:pt modelId="{670E8478-2096-4744-B9A2-26AAB8BD8CC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улучшение практики преподавания и обучения</a:t>
          </a:r>
          <a:endParaRPr lang="ru-RU" sz="1600" b="1" dirty="0">
            <a:solidFill>
              <a:schemeClr val="tx1"/>
            </a:solidFill>
          </a:endParaRPr>
        </a:p>
      </dgm:t>
    </dgm:pt>
    <dgm:pt modelId="{0CAA5C38-627E-41CF-815C-A82FCF37F65D}" type="parTrans" cxnId="{2FDD92DD-BDDC-4D36-B92C-5075C12F3913}">
      <dgm:prSet/>
      <dgm:spPr/>
      <dgm:t>
        <a:bodyPr/>
        <a:lstStyle/>
        <a:p>
          <a:endParaRPr lang="ru-RU"/>
        </a:p>
      </dgm:t>
    </dgm:pt>
    <dgm:pt modelId="{B8BAC2EB-A23F-409C-94D4-85A84976DC43}" type="sibTrans" cxnId="{2FDD92DD-BDDC-4D36-B92C-5075C12F3913}">
      <dgm:prSet/>
      <dgm:spPr/>
      <dgm:t>
        <a:bodyPr/>
        <a:lstStyle/>
        <a:p>
          <a:endParaRPr lang="ru-RU"/>
        </a:p>
      </dgm:t>
    </dgm:pt>
    <dgm:pt modelId="{CDCCD735-27EE-4A38-B0E4-D0DB32A55CAE}" type="pres">
      <dgm:prSet presAssocID="{747734B5-FC98-403D-9F34-1FA05FAF5B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4918D6-6936-4F83-AAF0-4D158AC7714D}" type="pres">
      <dgm:prSet presAssocID="{B259ADCD-2E0C-4365-81F7-E52B6BB84DFE}" presName="parentText" presStyleLbl="node1" presStyleIdx="0" presStyleCnt="2" custScaleY="45171" custLinFactY="1272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389A7-39AC-4B5D-95DE-9130CD12A46E}" type="pres">
      <dgm:prSet presAssocID="{27080455-8135-4B97-99CA-B992D2D38AE8}" presName="spacer" presStyleCnt="0"/>
      <dgm:spPr/>
    </dgm:pt>
    <dgm:pt modelId="{92DA52EC-1B21-4FF5-AEAC-36B6807EB240}" type="pres">
      <dgm:prSet presAssocID="{670E8478-2096-4744-B9A2-26AAB8BD8CC2}" presName="parentText" presStyleLbl="node1" presStyleIdx="1" presStyleCnt="2" custScaleY="42057" custLinFactY="-7623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71B093-D6CB-4D2B-BA25-23E292486D3C}" srcId="{747734B5-FC98-403D-9F34-1FA05FAF5BAB}" destId="{B259ADCD-2E0C-4365-81F7-E52B6BB84DFE}" srcOrd="0" destOrd="0" parTransId="{3B22E9C2-3992-4FB4-9E19-57BD4F731D57}" sibTransId="{27080455-8135-4B97-99CA-B992D2D38AE8}"/>
    <dgm:cxn modelId="{17865DC9-EA04-42CD-8A0D-3D67E34DE453}" type="presOf" srcId="{B259ADCD-2E0C-4365-81F7-E52B6BB84DFE}" destId="{244918D6-6936-4F83-AAF0-4D158AC7714D}" srcOrd="0" destOrd="0" presId="urn:microsoft.com/office/officeart/2005/8/layout/vList2"/>
    <dgm:cxn modelId="{6A24469C-93CC-4302-AC4E-0CBD5C96CB2F}" type="presOf" srcId="{670E8478-2096-4744-B9A2-26AAB8BD8CC2}" destId="{92DA52EC-1B21-4FF5-AEAC-36B6807EB240}" srcOrd="0" destOrd="0" presId="urn:microsoft.com/office/officeart/2005/8/layout/vList2"/>
    <dgm:cxn modelId="{2FDD92DD-BDDC-4D36-B92C-5075C12F3913}" srcId="{747734B5-FC98-403D-9F34-1FA05FAF5BAB}" destId="{670E8478-2096-4744-B9A2-26AAB8BD8CC2}" srcOrd="1" destOrd="0" parTransId="{0CAA5C38-627E-41CF-815C-A82FCF37F65D}" sibTransId="{B8BAC2EB-A23F-409C-94D4-85A84976DC43}"/>
    <dgm:cxn modelId="{B705A1D4-6D05-44C4-993F-C40356023D65}" type="presOf" srcId="{747734B5-FC98-403D-9F34-1FA05FAF5BAB}" destId="{CDCCD735-27EE-4A38-B0E4-D0DB32A55CAE}" srcOrd="0" destOrd="0" presId="urn:microsoft.com/office/officeart/2005/8/layout/vList2"/>
    <dgm:cxn modelId="{EB148627-E664-4E22-8034-205897AD0275}" type="presParOf" srcId="{CDCCD735-27EE-4A38-B0E4-D0DB32A55CAE}" destId="{244918D6-6936-4F83-AAF0-4D158AC7714D}" srcOrd="0" destOrd="0" presId="urn:microsoft.com/office/officeart/2005/8/layout/vList2"/>
    <dgm:cxn modelId="{7A94F6A7-0328-4BBE-A6CD-3073C004BB9F}" type="presParOf" srcId="{CDCCD735-27EE-4A38-B0E4-D0DB32A55CAE}" destId="{317389A7-39AC-4B5D-95DE-9130CD12A46E}" srcOrd="1" destOrd="0" presId="urn:microsoft.com/office/officeart/2005/8/layout/vList2"/>
    <dgm:cxn modelId="{D1A9A099-498C-436E-BA38-609754517175}" type="presParOf" srcId="{CDCCD735-27EE-4A38-B0E4-D0DB32A55CAE}" destId="{92DA52EC-1B21-4FF5-AEAC-36B6807EB24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0EFD5-DAD8-4B7E-AA06-D33B22104910}">
      <dsp:nvSpPr>
        <dsp:cNvPr id="0" name=""/>
        <dsp:cNvSpPr/>
      </dsp:nvSpPr>
      <dsp:spPr>
        <a:xfrm>
          <a:off x="936105" y="2032000"/>
          <a:ext cx="463828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914" y="0"/>
              </a:lnTo>
              <a:lnTo>
                <a:pt x="231914" y="965199"/>
              </a:lnTo>
              <a:lnTo>
                <a:pt x="463828" y="9651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41248" y="2487828"/>
        <a:ext cx="53543" cy="53543"/>
      </dsp:txXfrm>
    </dsp:sp>
    <dsp:sp modelId="{C1F5107E-335D-4D15-87DF-D61FD7F4A249}">
      <dsp:nvSpPr>
        <dsp:cNvPr id="0" name=""/>
        <dsp:cNvSpPr/>
      </dsp:nvSpPr>
      <dsp:spPr>
        <a:xfrm>
          <a:off x="936105" y="1986280"/>
          <a:ext cx="4638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3828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56423" y="2020404"/>
        <a:ext cx="23191" cy="23191"/>
      </dsp:txXfrm>
    </dsp:sp>
    <dsp:sp modelId="{D07C7F19-899F-49A7-B44B-E8F288AB31FC}">
      <dsp:nvSpPr>
        <dsp:cNvPr id="0" name=""/>
        <dsp:cNvSpPr/>
      </dsp:nvSpPr>
      <dsp:spPr>
        <a:xfrm>
          <a:off x="936105" y="1066799"/>
          <a:ext cx="463828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31914" y="965200"/>
              </a:lnTo>
              <a:lnTo>
                <a:pt x="231914" y="0"/>
              </a:lnTo>
              <a:lnTo>
                <a:pt x="46382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41248" y="1522628"/>
        <a:ext cx="53543" cy="53543"/>
      </dsp:txXfrm>
    </dsp:sp>
    <dsp:sp modelId="{43A50679-F7EC-4670-B1B7-5CC78B74639A}">
      <dsp:nvSpPr>
        <dsp:cNvPr id="0" name=""/>
        <dsp:cNvSpPr/>
      </dsp:nvSpPr>
      <dsp:spPr>
        <a:xfrm rot="16200000">
          <a:off x="-1435367" y="1692527"/>
          <a:ext cx="4064000" cy="678944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solidFill>
                <a:schemeClr val="tx1"/>
              </a:solidFill>
            </a:rPr>
            <a:t>Команда</a:t>
          </a:r>
          <a:r>
            <a:rPr lang="ru-RU" sz="3900" kern="1200" dirty="0" smtClean="0">
              <a:solidFill>
                <a:schemeClr val="tx1"/>
              </a:solidFill>
            </a:rPr>
            <a:t> </a:t>
          </a:r>
          <a:r>
            <a:rPr lang="ru-RU" sz="3900" b="1" kern="1200" dirty="0" smtClean="0">
              <a:solidFill>
                <a:schemeClr val="tx1"/>
              </a:solidFill>
            </a:rPr>
            <a:t>развития</a:t>
          </a:r>
          <a:endParaRPr lang="ru-RU" sz="3900" b="1" kern="1200" dirty="0">
            <a:solidFill>
              <a:schemeClr val="tx1"/>
            </a:solidFill>
          </a:endParaRPr>
        </a:p>
      </dsp:txBody>
      <dsp:txXfrm>
        <a:off x="-1435367" y="1692527"/>
        <a:ext cx="4064000" cy="678944"/>
      </dsp:txXfrm>
    </dsp:sp>
    <dsp:sp modelId="{B24DADCC-07AF-483B-902E-4B9B33821F80}">
      <dsp:nvSpPr>
        <dsp:cNvPr id="0" name=""/>
        <dsp:cNvSpPr/>
      </dsp:nvSpPr>
      <dsp:spPr>
        <a:xfrm>
          <a:off x="1399934" y="680719"/>
          <a:ext cx="2532684" cy="77216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Учителя прошедшие </a:t>
          </a:r>
          <a:r>
            <a:rPr lang="ru-RU" sz="1700" b="1" kern="1200" dirty="0" smtClean="0">
              <a:solidFill>
                <a:schemeClr val="tx1"/>
              </a:solidFill>
            </a:rPr>
            <a:t>уровневые, курсы 3 учителя 3-уровень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1399934" y="680719"/>
        <a:ext cx="2532684" cy="772160"/>
      </dsp:txXfrm>
    </dsp:sp>
    <dsp:sp modelId="{791B9D24-B34A-4B44-8C3D-F5D833D63C98}">
      <dsp:nvSpPr>
        <dsp:cNvPr id="0" name=""/>
        <dsp:cNvSpPr/>
      </dsp:nvSpPr>
      <dsp:spPr>
        <a:xfrm>
          <a:off x="1399934" y="1645920"/>
          <a:ext cx="2532684" cy="77216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Школьный </a:t>
          </a:r>
          <a:r>
            <a:rPr lang="ru-RU" sz="1700" b="1" kern="1200" dirty="0" smtClean="0">
              <a:solidFill>
                <a:schemeClr val="tx1"/>
              </a:solidFill>
            </a:rPr>
            <a:t>тренер- 1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1399934" y="1645920"/>
        <a:ext cx="2532684" cy="772160"/>
      </dsp:txXfrm>
    </dsp:sp>
    <dsp:sp modelId="{C796D957-0AC6-44BA-A2D4-8A761E995CA7}">
      <dsp:nvSpPr>
        <dsp:cNvPr id="0" name=""/>
        <dsp:cNvSpPr/>
      </dsp:nvSpPr>
      <dsp:spPr>
        <a:xfrm>
          <a:off x="1399934" y="2611119"/>
          <a:ext cx="2532684" cy="77216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solidFill>
                <a:schemeClr val="tx1"/>
              </a:solidFill>
            </a:rPr>
            <a:t>Зам.дир</a:t>
          </a:r>
          <a:r>
            <a:rPr lang="ru-RU" sz="1700" b="1" kern="1200" dirty="0" smtClean="0">
              <a:solidFill>
                <a:schemeClr val="tx1"/>
              </a:solidFill>
            </a:rPr>
            <a:t> по УВР, </a:t>
          </a:r>
          <a:r>
            <a:rPr lang="ru-RU" sz="1700" b="1" kern="1200" dirty="0" err="1" smtClean="0">
              <a:solidFill>
                <a:schemeClr val="tx1"/>
              </a:solidFill>
            </a:rPr>
            <a:t>психолог,социолог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1399934" y="2611119"/>
        <a:ext cx="2532684" cy="772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49A3B-EA01-4738-94FE-1B415CFBD5BF}">
      <dsp:nvSpPr>
        <dsp:cNvPr id="0" name=""/>
        <dsp:cNvSpPr/>
      </dsp:nvSpPr>
      <dsp:spPr>
        <a:xfrm>
          <a:off x="-4232764" y="-649439"/>
          <a:ext cx="5043295" cy="5043295"/>
        </a:xfrm>
        <a:prstGeom prst="blockArc">
          <a:avLst>
            <a:gd name="adj1" fmla="val 18900000"/>
            <a:gd name="adj2" fmla="val 2700000"/>
            <a:gd name="adj3" fmla="val 42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C847D-527E-41D2-BD43-458A1B858380}">
      <dsp:nvSpPr>
        <dsp:cNvPr id="0" name=""/>
        <dsp:cNvSpPr/>
      </dsp:nvSpPr>
      <dsp:spPr>
        <a:xfrm>
          <a:off x="521258" y="374441"/>
          <a:ext cx="3821090" cy="74888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442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schemeClr val="tx1"/>
              </a:solidFill>
            </a:rPr>
            <a:t>Коучинг</a:t>
          </a:r>
          <a:r>
            <a:rPr lang="ru-RU" sz="2200" b="1" kern="1200" dirty="0" smtClean="0">
              <a:solidFill>
                <a:schemeClr val="tx1"/>
              </a:solidFill>
            </a:rPr>
            <a:t>- </a:t>
          </a:r>
          <a:r>
            <a:rPr lang="ru-RU" sz="2200" b="1" kern="1200" dirty="0" smtClean="0">
              <a:solidFill>
                <a:schemeClr val="tx1"/>
              </a:solidFill>
            </a:rPr>
            <a:t>занятия - 3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521258" y="374441"/>
        <a:ext cx="3821090" cy="748883"/>
      </dsp:txXfrm>
    </dsp:sp>
    <dsp:sp modelId="{CC02221A-1CE7-4DC7-B948-82BC0C60B1F1}">
      <dsp:nvSpPr>
        <dsp:cNvPr id="0" name=""/>
        <dsp:cNvSpPr/>
      </dsp:nvSpPr>
      <dsp:spPr>
        <a:xfrm>
          <a:off x="53206" y="280831"/>
          <a:ext cx="936104" cy="93610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B515A-B31A-4B90-8300-05DC64EFEDB7}">
      <dsp:nvSpPr>
        <dsp:cNvPr id="0" name=""/>
        <dsp:cNvSpPr/>
      </dsp:nvSpPr>
      <dsp:spPr>
        <a:xfrm>
          <a:off x="793477" y="1497766"/>
          <a:ext cx="3548871" cy="74888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442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Наблюдения </a:t>
          </a:r>
          <a:r>
            <a:rPr lang="ru-RU" sz="2200" b="1" kern="1200" dirty="0" smtClean="0">
              <a:solidFill>
                <a:schemeClr val="tx1"/>
              </a:solidFill>
            </a:rPr>
            <a:t>урока- 1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793477" y="1497766"/>
        <a:ext cx="3548871" cy="748883"/>
      </dsp:txXfrm>
    </dsp:sp>
    <dsp:sp modelId="{2FCCD612-51C3-4EEF-B2BD-FBE8F3D93F92}">
      <dsp:nvSpPr>
        <dsp:cNvPr id="0" name=""/>
        <dsp:cNvSpPr/>
      </dsp:nvSpPr>
      <dsp:spPr>
        <a:xfrm>
          <a:off x="325425" y="1404156"/>
          <a:ext cx="936104" cy="93610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66925-29F6-4ECF-81C4-4D877D2FF319}">
      <dsp:nvSpPr>
        <dsp:cNvPr id="0" name=""/>
        <dsp:cNvSpPr/>
      </dsp:nvSpPr>
      <dsp:spPr>
        <a:xfrm>
          <a:off x="521258" y="2621091"/>
          <a:ext cx="3821090" cy="74888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442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Проведения</a:t>
          </a:r>
          <a:r>
            <a:rPr lang="ru-RU" sz="2200" kern="1200" dirty="0" smtClean="0"/>
            <a:t> </a:t>
          </a:r>
          <a:r>
            <a:rPr lang="en-US" sz="2200" b="1" kern="1200" dirty="0" smtClean="0">
              <a:solidFill>
                <a:schemeClr val="tx1"/>
              </a:solidFill>
            </a:rPr>
            <a:t>TALIS,</a:t>
          </a:r>
          <a:r>
            <a:rPr lang="kk-KZ" sz="2200" b="1" kern="1200" dirty="0" smtClean="0">
              <a:solidFill>
                <a:schemeClr val="tx1"/>
              </a:solidFill>
            </a:rPr>
            <a:t>обработка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521258" y="2621091"/>
        <a:ext cx="3821090" cy="748883"/>
      </dsp:txXfrm>
    </dsp:sp>
    <dsp:sp modelId="{824CD92B-8EB9-4EC8-A953-451356CF6496}">
      <dsp:nvSpPr>
        <dsp:cNvPr id="0" name=""/>
        <dsp:cNvSpPr/>
      </dsp:nvSpPr>
      <dsp:spPr>
        <a:xfrm>
          <a:off x="53206" y="2527480"/>
          <a:ext cx="936104" cy="93610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EB5B9-1C19-4EFA-BF05-B4D563DACDDC}">
      <dsp:nvSpPr>
        <dsp:cNvPr id="0" name=""/>
        <dsp:cNvSpPr/>
      </dsp:nvSpPr>
      <dsp:spPr>
        <a:xfrm>
          <a:off x="1194685" y="0"/>
          <a:ext cx="1139033" cy="191543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Исследование класса. Беседа с учителями-предметниками.  Выявление проблемы. Определение наблюдаемых учеников по уровню способностей</a:t>
          </a:r>
          <a:r>
            <a:rPr lang="ru-RU" sz="1000" kern="1200" dirty="0" smtClean="0"/>
            <a:t>.</a:t>
          </a:r>
          <a:endParaRPr lang="ru-RU" sz="1000" kern="1200" dirty="0"/>
        </a:p>
      </dsp:txBody>
      <dsp:txXfrm>
        <a:off x="1228046" y="33361"/>
        <a:ext cx="1072311" cy="1848711"/>
      </dsp:txXfrm>
    </dsp:sp>
    <dsp:sp modelId="{7DA1F5CE-1866-4554-809F-CA59A2A331BC}">
      <dsp:nvSpPr>
        <dsp:cNvPr id="0" name=""/>
        <dsp:cNvSpPr/>
      </dsp:nvSpPr>
      <dsp:spPr>
        <a:xfrm>
          <a:off x="1262868" y="1915433"/>
          <a:ext cx="91440" cy="8823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2347"/>
              </a:lnTo>
              <a:lnTo>
                <a:pt x="87488" y="8823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13441-6AB8-4419-8148-43AE8723FC41}">
      <dsp:nvSpPr>
        <dsp:cNvPr id="0" name=""/>
        <dsp:cNvSpPr/>
      </dsp:nvSpPr>
      <dsp:spPr>
        <a:xfrm>
          <a:off x="1350356" y="2175610"/>
          <a:ext cx="937170" cy="124434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Разработка и применение заданий по диалоговому обучению учеников; Планирование урока.</a:t>
          </a:r>
          <a:endParaRPr lang="ru-RU" sz="900" b="1" kern="1200" dirty="0"/>
        </a:p>
      </dsp:txBody>
      <dsp:txXfrm>
        <a:off x="1377805" y="2203059"/>
        <a:ext cx="882272" cy="1189442"/>
      </dsp:txXfrm>
    </dsp:sp>
    <dsp:sp modelId="{AFA95C0F-83C9-497C-90D1-15A93C2A0FA0}">
      <dsp:nvSpPr>
        <dsp:cNvPr id="0" name=""/>
        <dsp:cNvSpPr/>
      </dsp:nvSpPr>
      <dsp:spPr>
        <a:xfrm>
          <a:off x="1262868" y="1915433"/>
          <a:ext cx="91440" cy="24404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0455"/>
              </a:lnTo>
              <a:lnTo>
                <a:pt x="87488" y="24404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59427-7048-4E6F-85B8-8D5076E8836E}">
      <dsp:nvSpPr>
        <dsp:cNvPr id="0" name=""/>
        <dsp:cNvSpPr/>
      </dsp:nvSpPr>
      <dsp:spPr>
        <a:xfrm>
          <a:off x="1350356" y="3661543"/>
          <a:ext cx="937170" cy="138869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900" b="1" kern="1200" dirty="0" smtClean="0"/>
            <a:t>Урок естествознание в 4 классе</a:t>
          </a:r>
          <a:endParaRPr lang="ru-RU" sz="900" b="1" kern="1200" dirty="0"/>
        </a:p>
      </dsp:txBody>
      <dsp:txXfrm>
        <a:off x="1377805" y="3688992"/>
        <a:ext cx="882272" cy="1333793"/>
      </dsp:txXfrm>
    </dsp:sp>
    <dsp:sp modelId="{18948431-B769-48AB-82D9-46D22BE605EB}">
      <dsp:nvSpPr>
        <dsp:cNvPr id="0" name=""/>
        <dsp:cNvSpPr/>
      </dsp:nvSpPr>
      <dsp:spPr>
        <a:xfrm>
          <a:off x="2423275" y="1864"/>
          <a:ext cx="1009307" cy="105315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Анкетирование  учащихся.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Обсуждение итога урока.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Планирование второго урока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2452837" y="31426"/>
        <a:ext cx="950183" cy="994033"/>
      </dsp:txXfrm>
    </dsp:sp>
    <dsp:sp modelId="{BE526FBC-AEEC-46E6-B2D0-3372092A3373}">
      <dsp:nvSpPr>
        <dsp:cNvPr id="0" name=""/>
        <dsp:cNvSpPr/>
      </dsp:nvSpPr>
      <dsp:spPr>
        <a:xfrm>
          <a:off x="2478485" y="1055021"/>
          <a:ext cx="91440" cy="3141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4192"/>
              </a:lnTo>
              <a:lnTo>
                <a:pt x="123485" y="314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8D88-3353-443D-BA66-FFF37A000F1A}">
      <dsp:nvSpPr>
        <dsp:cNvPr id="0" name=""/>
        <dsp:cNvSpPr/>
      </dsp:nvSpPr>
      <dsp:spPr>
        <a:xfrm>
          <a:off x="2601971" y="1116887"/>
          <a:ext cx="807446" cy="50465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ІІ урок естествознание в 4  классе</a:t>
          </a:r>
          <a:endParaRPr lang="ru-RU" sz="1000" b="1" kern="1200" dirty="0"/>
        </a:p>
      </dsp:txBody>
      <dsp:txXfrm>
        <a:off x="2616752" y="1131668"/>
        <a:ext cx="777884" cy="475091"/>
      </dsp:txXfrm>
    </dsp:sp>
    <dsp:sp modelId="{2DAA1A75-7329-4D28-9938-BA5A0443C696}">
      <dsp:nvSpPr>
        <dsp:cNvPr id="0" name=""/>
        <dsp:cNvSpPr/>
      </dsp:nvSpPr>
      <dsp:spPr>
        <a:xfrm>
          <a:off x="2524205" y="1055021"/>
          <a:ext cx="140366" cy="997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7206"/>
              </a:lnTo>
              <a:lnTo>
                <a:pt x="140366" y="9972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B5D9B-3FB0-4689-B518-C9750D69768F}">
      <dsp:nvSpPr>
        <dsp:cNvPr id="0" name=""/>
        <dsp:cNvSpPr/>
      </dsp:nvSpPr>
      <dsp:spPr>
        <a:xfrm>
          <a:off x="2664572" y="1799901"/>
          <a:ext cx="781615" cy="50465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Интервью учащихся.</a:t>
          </a:r>
          <a:endParaRPr lang="ru-RU" sz="1000" b="1" kern="1200" dirty="0"/>
        </a:p>
      </dsp:txBody>
      <dsp:txXfrm>
        <a:off x="2679353" y="1814682"/>
        <a:ext cx="752053" cy="475091"/>
      </dsp:txXfrm>
    </dsp:sp>
    <dsp:sp modelId="{C82621C0-845F-4088-818A-F17326C7543A}">
      <dsp:nvSpPr>
        <dsp:cNvPr id="0" name=""/>
        <dsp:cNvSpPr/>
      </dsp:nvSpPr>
      <dsp:spPr>
        <a:xfrm>
          <a:off x="2524205" y="1055021"/>
          <a:ext cx="100930" cy="1640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0124"/>
              </a:lnTo>
              <a:lnTo>
                <a:pt x="100930" y="16401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1A33C-FE32-4C03-A41E-0532EEEC7B11}">
      <dsp:nvSpPr>
        <dsp:cNvPr id="0" name=""/>
        <dsp:cNvSpPr/>
      </dsp:nvSpPr>
      <dsp:spPr>
        <a:xfrm>
          <a:off x="2625136" y="2442820"/>
          <a:ext cx="807446" cy="50465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Обсуждение итога урока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>
        <a:off x="2639917" y="2457601"/>
        <a:ext cx="777884" cy="475091"/>
      </dsp:txXfrm>
    </dsp:sp>
    <dsp:sp modelId="{C2A27D42-C079-4A6D-9267-345E319C38ED}">
      <dsp:nvSpPr>
        <dsp:cNvPr id="0" name=""/>
        <dsp:cNvSpPr/>
      </dsp:nvSpPr>
      <dsp:spPr>
        <a:xfrm>
          <a:off x="2524205" y="1055021"/>
          <a:ext cx="140366" cy="2224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4902"/>
              </a:lnTo>
              <a:lnTo>
                <a:pt x="140366" y="22249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CEB2D-6134-4166-B9C7-2DBE44EB6F0F}">
      <dsp:nvSpPr>
        <dsp:cNvPr id="0" name=""/>
        <dsp:cNvSpPr/>
      </dsp:nvSpPr>
      <dsp:spPr>
        <a:xfrm>
          <a:off x="2664572" y="3027597"/>
          <a:ext cx="807446" cy="50465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Планирование ІІІ урока</a:t>
          </a:r>
          <a:endParaRPr lang="ru-RU" sz="1000" b="1" kern="1200" dirty="0"/>
        </a:p>
      </dsp:txBody>
      <dsp:txXfrm>
        <a:off x="2679353" y="3042378"/>
        <a:ext cx="777884" cy="475091"/>
      </dsp:txXfrm>
    </dsp:sp>
    <dsp:sp modelId="{7E00D941-DB2D-4655-92B9-0C6252CCA836}">
      <dsp:nvSpPr>
        <dsp:cNvPr id="0" name=""/>
        <dsp:cNvSpPr/>
      </dsp:nvSpPr>
      <dsp:spPr>
        <a:xfrm>
          <a:off x="2524205" y="1055021"/>
          <a:ext cx="100930" cy="2901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1759"/>
              </a:lnTo>
              <a:lnTo>
                <a:pt x="100930" y="29017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5ADF6-BE29-4C02-B23B-9D9AB00FE19A}">
      <dsp:nvSpPr>
        <dsp:cNvPr id="0" name=""/>
        <dsp:cNvSpPr/>
      </dsp:nvSpPr>
      <dsp:spPr>
        <a:xfrm>
          <a:off x="2625136" y="3704454"/>
          <a:ext cx="807446" cy="50465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Интервью учащихся.</a:t>
          </a:r>
          <a:endParaRPr lang="ru-RU" sz="900" b="1" kern="1200" dirty="0"/>
        </a:p>
      </dsp:txBody>
      <dsp:txXfrm>
        <a:off x="2639917" y="3719235"/>
        <a:ext cx="777884" cy="475091"/>
      </dsp:txXfrm>
    </dsp:sp>
    <dsp:sp modelId="{4A2A11C4-FAA0-46F6-97A3-3DBED23BDF92}">
      <dsp:nvSpPr>
        <dsp:cNvPr id="0" name=""/>
        <dsp:cNvSpPr/>
      </dsp:nvSpPr>
      <dsp:spPr>
        <a:xfrm>
          <a:off x="2524205" y="1055021"/>
          <a:ext cx="100930" cy="3532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2576"/>
              </a:lnTo>
              <a:lnTo>
                <a:pt x="100930" y="3532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5FE54-5A99-4A3F-A2E5-915321FF3F5F}">
      <dsp:nvSpPr>
        <dsp:cNvPr id="0" name=""/>
        <dsp:cNvSpPr/>
      </dsp:nvSpPr>
      <dsp:spPr>
        <a:xfrm>
          <a:off x="2625136" y="4335271"/>
          <a:ext cx="807446" cy="50465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Обсуждение итога урока</a:t>
          </a:r>
          <a:endParaRPr lang="ru-RU" sz="900" b="1" kern="1200" dirty="0"/>
        </a:p>
      </dsp:txBody>
      <dsp:txXfrm>
        <a:off x="2639917" y="4350052"/>
        <a:ext cx="777884" cy="475091"/>
      </dsp:txXfrm>
    </dsp:sp>
    <dsp:sp modelId="{5BFA2596-D985-45E4-AA13-59FE73B48E48}">
      <dsp:nvSpPr>
        <dsp:cNvPr id="0" name=""/>
        <dsp:cNvSpPr/>
      </dsp:nvSpPr>
      <dsp:spPr>
        <a:xfrm>
          <a:off x="2524205" y="1055021"/>
          <a:ext cx="100930" cy="4163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3394"/>
              </a:lnTo>
              <a:lnTo>
                <a:pt x="100930" y="41633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37FE1-6399-4731-B1F7-9153D44AAAFF}">
      <dsp:nvSpPr>
        <dsp:cNvPr id="0" name=""/>
        <dsp:cNvSpPr/>
      </dsp:nvSpPr>
      <dsp:spPr>
        <a:xfrm>
          <a:off x="2625136" y="4966089"/>
          <a:ext cx="807446" cy="50465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Анализ работы </a:t>
          </a:r>
          <a:endParaRPr lang="ru-RU" sz="900" b="1" kern="1200" dirty="0"/>
        </a:p>
      </dsp:txBody>
      <dsp:txXfrm>
        <a:off x="2639917" y="4980870"/>
        <a:ext cx="777884" cy="475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C6DB5-BB8C-4E4C-AC01-F34190A8E360}">
      <dsp:nvSpPr>
        <dsp:cNvPr id="0" name=""/>
        <dsp:cNvSpPr/>
      </dsp:nvSpPr>
      <dsp:spPr>
        <a:xfrm>
          <a:off x="488613" y="126171"/>
          <a:ext cx="2996350" cy="2996350"/>
        </a:xfrm>
        <a:prstGeom prst="circularArrow">
          <a:avLst>
            <a:gd name="adj1" fmla="val 5544"/>
            <a:gd name="adj2" fmla="val 330680"/>
            <a:gd name="adj3" fmla="val 12935025"/>
            <a:gd name="adj4" fmla="val 17921774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39A25-3005-438C-83C5-1F65FDE58DD9}">
      <dsp:nvSpPr>
        <dsp:cNvPr id="0" name=""/>
        <dsp:cNvSpPr/>
      </dsp:nvSpPr>
      <dsp:spPr>
        <a:xfrm>
          <a:off x="934800" y="252558"/>
          <a:ext cx="1874815" cy="7671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chemeClr val="tx1"/>
              </a:solidFill>
            </a:rPr>
            <a:t>Создание сообщества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972251" y="290009"/>
        <a:ext cx="1799913" cy="692295"/>
      </dsp:txXfrm>
    </dsp:sp>
    <dsp:sp modelId="{0DD2C78D-1E87-4D23-8883-676F89C76D71}">
      <dsp:nvSpPr>
        <dsp:cNvPr id="0" name=""/>
        <dsp:cNvSpPr/>
      </dsp:nvSpPr>
      <dsp:spPr>
        <a:xfrm>
          <a:off x="2431676" y="1259872"/>
          <a:ext cx="1312739" cy="6563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kern="1200" dirty="0" smtClean="0">
              <a:solidFill>
                <a:schemeClr val="tx1"/>
              </a:solidFill>
            </a:rPr>
            <a:t>Сбор данных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2463717" y="1291913"/>
        <a:ext cx="1248657" cy="592287"/>
      </dsp:txXfrm>
    </dsp:sp>
    <dsp:sp modelId="{5649BDF5-9AEE-4207-B5D8-952803E881EE}">
      <dsp:nvSpPr>
        <dsp:cNvPr id="0" name=""/>
        <dsp:cNvSpPr/>
      </dsp:nvSpPr>
      <dsp:spPr>
        <a:xfrm>
          <a:off x="2014835" y="2619464"/>
          <a:ext cx="1216843" cy="6563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kern="1200" dirty="0" smtClean="0">
              <a:solidFill>
                <a:schemeClr val="tx1"/>
              </a:solidFill>
            </a:rPr>
            <a:t>Постановка цели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2046876" y="2651505"/>
        <a:ext cx="1152761" cy="592287"/>
      </dsp:txXfrm>
    </dsp:sp>
    <dsp:sp modelId="{371D56D9-1D55-4622-90CA-339952DE010A}">
      <dsp:nvSpPr>
        <dsp:cNvPr id="0" name=""/>
        <dsp:cNvSpPr/>
      </dsp:nvSpPr>
      <dsp:spPr>
        <a:xfrm>
          <a:off x="464788" y="2619464"/>
          <a:ext cx="1312739" cy="6563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kern="1200" dirty="0" smtClean="0">
              <a:solidFill>
                <a:schemeClr val="tx1"/>
              </a:solidFill>
            </a:rPr>
            <a:t>Разработка плана работы сообщества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496829" y="2651505"/>
        <a:ext cx="1248657" cy="592287"/>
      </dsp:txXfrm>
    </dsp:sp>
    <dsp:sp modelId="{14A116A4-5E63-4D96-8278-6A64221F4F11}">
      <dsp:nvSpPr>
        <dsp:cNvPr id="0" name=""/>
        <dsp:cNvSpPr/>
      </dsp:nvSpPr>
      <dsp:spPr>
        <a:xfrm>
          <a:off x="71918" y="1259866"/>
          <a:ext cx="1312739" cy="6563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kern="1200" dirty="0" smtClean="0">
              <a:solidFill>
                <a:schemeClr val="tx1"/>
              </a:solidFill>
            </a:rPr>
            <a:t>Распределение ролей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03959" y="1291907"/>
        <a:ext cx="1248657" cy="5922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5E364-7610-4016-BAED-59E5F7D240B1}">
      <dsp:nvSpPr>
        <dsp:cNvPr id="0" name=""/>
        <dsp:cNvSpPr/>
      </dsp:nvSpPr>
      <dsp:spPr>
        <a:xfrm>
          <a:off x="0" y="251461"/>
          <a:ext cx="2730516" cy="2730516"/>
        </a:xfrm>
        <a:prstGeom prst="pie">
          <a:avLst>
            <a:gd name="adj1" fmla="val 5400000"/>
            <a:gd name="adj2" fmla="val 162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8DDFD-3616-465E-9929-05B51DE41217}">
      <dsp:nvSpPr>
        <dsp:cNvPr id="0" name=""/>
        <dsp:cNvSpPr/>
      </dsp:nvSpPr>
      <dsp:spPr>
        <a:xfrm>
          <a:off x="1365258" y="153081"/>
          <a:ext cx="3185601" cy="29272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/>
            <a:t>Сотрудничество со Жамбылской ОСШ </a:t>
          </a:r>
          <a:endParaRPr lang="ru-RU" sz="1600" b="1" kern="1200" dirty="0"/>
        </a:p>
      </dsp:txBody>
      <dsp:txXfrm>
        <a:off x="1365258" y="153081"/>
        <a:ext cx="1592800" cy="622046"/>
      </dsp:txXfrm>
    </dsp:sp>
    <dsp:sp modelId="{1A91889D-5691-4797-8F8D-9BB669C9F727}">
      <dsp:nvSpPr>
        <dsp:cNvPr id="0" name=""/>
        <dsp:cNvSpPr/>
      </dsp:nvSpPr>
      <dsp:spPr>
        <a:xfrm>
          <a:off x="358380" y="831696"/>
          <a:ext cx="2013755" cy="201375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DE97D-60D8-42EC-A41E-3916E4F8302F}">
      <dsp:nvSpPr>
        <dsp:cNvPr id="0" name=""/>
        <dsp:cNvSpPr/>
      </dsp:nvSpPr>
      <dsp:spPr>
        <a:xfrm>
          <a:off x="1365258" y="831696"/>
          <a:ext cx="3185601" cy="20137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/>
            <a:t>Профессиональное общение</a:t>
          </a:r>
          <a:endParaRPr lang="ru-RU" sz="1600" b="1" kern="1200" dirty="0"/>
        </a:p>
      </dsp:txBody>
      <dsp:txXfrm>
        <a:off x="1365258" y="831696"/>
        <a:ext cx="1592800" cy="580234"/>
      </dsp:txXfrm>
    </dsp:sp>
    <dsp:sp modelId="{3068E664-9DFE-4EAF-8638-41B5A91BF06A}">
      <dsp:nvSpPr>
        <dsp:cNvPr id="0" name=""/>
        <dsp:cNvSpPr/>
      </dsp:nvSpPr>
      <dsp:spPr>
        <a:xfrm>
          <a:off x="716760" y="1411930"/>
          <a:ext cx="1296995" cy="129699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CBAC1-5D65-4213-A047-44D306EDD6E1}">
      <dsp:nvSpPr>
        <dsp:cNvPr id="0" name=""/>
        <dsp:cNvSpPr/>
      </dsp:nvSpPr>
      <dsp:spPr>
        <a:xfrm>
          <a:off x="1365258" y="1487668"/>
          <a:ext cx="3185601" cy="11455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/>
            <a:t>Размещение материалов</a:t>
          </a:r>
          <a:endParaRPr lang="ru-RU" sz="1600" b="1" kern="1200" dirty="0"/>
        </a:p>
      </dsp:txBody>
      <dsp:txXfrm>
        <a:off x="1365258" y="1487668"/>
        <a:ext cx="1592800" cy="512469"/>
      </dsp:txXfrm>
    </dsp:sp>
    <dsp:sp modelId="{6DB8E5D5-0F71-45F8-9D29-A33CF93C492E}">
      <dsp:nvSpPr>
        <dsp:cNvPr id="0" name=""/>
        <dsp:cNvSpPr/>
      </dsp:nvSpPr>
      <dsp:spPr>
        <a:xfrm>
          <a:off x="1075140" y="1992165"/>
          <a:ext cx="580234" cy="58023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7B4FC-D58B-43BA-A26C-4E0A433C975B}">
      <dsp:nvSpPr>
        <dsp:cNvPr id="0" name=""/>
        <dsp:cNvSpPr/>
      </dsp:nvSpPr>
      <dsp:spPr>
        <a:xfrm>
          <a:off x="1327699" y="1993012"/>
          <a:ext cx="3185601" cy="5802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/>
            <a:t>Повышение квалификации</a:t>
          </a:r>
          <a:endParaRPr lang="ru-RU" sz="1600" b="1" kern="1200" dirty="0"/>
        </a:p>
      </dsp:txBody>
      <dsp:txXfrm>
        <a:off x="1327699" y="1993012"/>
        <a:ext cx="1592800" cy="580234"/>
      </dsp:txXfrm>
    </dsp:sp>
    <dsp:sp modelId="{392A49B5-4F1C-4DFF-83A4-C9A923C2BD51}">
      <dsp:nvSpPr>
        <dsp:cNvPr id="0" name=""/>
        <dsp:cNvSpPr/>
      </dsp:nvSpPr>
      <dsp:spPr>
        <a:xfrm flipH="1">
          <a:off x="2958059" y="293934"/>
          <a:ext cx="1592800" cy="5802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kern="1200" dirty="0"/>
        </a:p>
      </dsp:txBody>
      <dsp:txXfrm>
        <a:off x="2958059" y="293934"/>
        <a:ext cx="1592800" cy="5802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61E25-9917-46DC-BC4B-0CE27B224827}">
      <dsp:nvSpPr>
        <dsp:cNvPr id="0" name=""/>
        <dsp:cNvSpPr/>
      </dsp:nvSpPr>
      <dsp:spPr>
        <a:xfrm rot="16200000">
          <a:off x="-552835" y="552835"/>
          <a:ext cx="3688184" cy="2582513"/>
        </a:xfrm>
        <a:prstGeom prst="flowChartManualOperati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Положительная динамика</a:t>
          </a:r>
          <a:endParaRPr lang="ru-RU" sz="120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</a:rPr>
            <a:t>Сертифицированные учителя, школьные тренер  и </a:t>
          </a:r>
          <a:r>
            <a:rPr lang="ru-RU" sz="1200" b="1" kern="1200" dirty="0" err="1" smtClean="0">
              <a:solidFill>
                <a:schemeClr val="tx1"/>
              </a:solidFill>
            </a:rPr>
            <a:t>кординатор</a:t>
          </a:r>
          <a:r>
            <a:rPr lang="ru-RU" sz="1200" b="1" kern="1200" dirty="0" smtClean="0">
              <a:solidFill>
                <a:schemeClr val="tx1"/>
              </a:solidFill>
            </a:rPr>
            <a:t> мотивировали своим примером большинство коллег </a:t>
          </a:r>
          <a:endParaRPr lang="ru-RU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</a:rPr>
            <a:t>Проведение </a:t>
          </a:r>
          <a:r>
            <a:rPr lang="ru-RU" sz="1200" b="1" kern="1200" dirty="0" err="1" smtClean="0">
              <a:solidFill>
                <a:schemeClr val="tx1"/>
              </a:solidFill>
            </a:rPr>
            <a:t>коучинг</a:t>
          </a:r>
          <a:r>
            <a:rPr lang="ru-RU" sz="1200" b="1" kern="1200" dirty="0" smtClean="0">
              <a:solidFill>
                <a:schemeClr val="tx1"/>
              </a:solidFill>
            </a:rPr>
            <a:t> – занятия</a:t>
          </a:r>
          <a:endParaRPr lang="ru-RU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</a:rPr>
            <a:t>Развитие распределенного лидерства</a:t>
          </a:r>
          <a:endParaRPr lang="ru-RU" sz="1200" b="1" kern="1200" dirty="0">
            <a:solidFill>
              <a:schemeClr val="tx1"/>
            </a:solidFill>
          </a:endParaRPr>
        </a:p>
      </dsp:txBody>
      <dsp:txXfrm rot="5400000">
        <a:off x="1" y="737636"/>
        <a:ext cx="2582513" cy="2212910"/>
      </dsp:txXfrm>
    </dsp:sp>
    <dsp:sp modelId="{563C5F64-1233-4B03-9EC4-21B9300BBB0D}">
      <dsp:nvSpPr>
        <dsp:cNvPr id="0" name=""/>
        <dsp:cNvSpPr/>
      </dsp:nvSpPr>
      <dsp:spPr>
        <a:xfrm rot="16200000">
          <a:off x="2255479" y="552835"/>
          <a:ext cx="3688184" cy="2582513"/>
        </a:xfrm>
        <a:prstGeom prst="flowChartManualOperati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u="sng" kern="1200" dirty="0" smtClean="0">
              <a:solidFill>
                <a:schemeClr val="tx1"/>
              </a:solidFill>
            </a:rPr>
            <a:t>Проблемы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kern="1200" dirty="0" smtClean="0">
              <a:solidFill>
                <a:schemeClr val="tx1"/>
              </a:solidFill>
            </a:rPr>
            <a:t>Ограничения во времени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kern="1200" dirty="0" smtClean="0">
              <a:solidFill>
                <a:schemeClr val="tx1"/>
              </a:solidFill>
            </a:rPr>
            <a:t>Пассивность, инертность некоторых учителей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kern="1200" dirty="0" smtClean="0">
              <a:solidFill>
                <a:schemeClr val="tx1"/>
              </a:solidFill>
            </a:rPr>
            <a:t>Недостаточно развита культура аналитических и рефликсивных навыков  </a:t>
          </a:r>
          <a:endParaRPr lang="ru-RU" sz="1200" b="1" kern="1200" dirty="0">
            <a:solidFill>
              <a:schemeClr val="tx1"/>
            </a:solidFill>
          </a:endParaRPr>
        </a:p>
      </dsp:txBody>
      <dsp:txXfrm rot="5400000">
        <a:off x="2808315" y="737636"/>
        <a:ext cx="2582513" cy="2212910"/>
      </dsp:txXfrm>
    </dsp:sp>
    <dsp:sp modelId="{5DA5DCE3-C492-420F-84B1-10833BC23A0F}">
      <dsp:nvSpPr>
        <dsp:cNvPr id="0" name=""/>
        <dsp:cNvSpPr/>
      </dsp:nvSpPr>
      <dsp:spPr>
        <a:xfrm rot="16200000">
          <a:off x="5000561" y="552835"/>
          <a:ext cx="3688184" cy="2582513"/>
        </a:xfrm>
        <a:prstGeom prst="flowChartManualOperati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 smtClean="0"/>
            <a:t> </a:t>
          </a:r>
          <a:r>
            <a:rPr lang="kk-KZ" sz="1200" b="1" u="sng" kern="1200" dirty="0" smtClean="0">
              <a:solidFill>
                <a:schemeClr val="tx1"/>
              </a:solidFill>
            </a:rPr>
            <a:t>Пути решения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1" kern="1200" dirty="0" smtClean="0">
              <a:solidFill>
                <a:schemeClr val="tx1"/>
              </a:solidFill>
            </a:rPr>
            <a:t>Совершенствование практики преподавания</a:t>
          </a:r>
          <a:endParaRPr lang="ru-RU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1" kern="1200" dirty="0" smtClean="0">
              <a:solidFill>
                <a:schemeClr val="tx1"/>
              </a:solidFill>
            </a:rPr>
            <a:t>Создание условий для взаимодействий учителей путем внедрения </a:t>
          </a:r>
          <a:r>
            <a:rPr lang="en-US" sz="1200" b="1" kern="1200" dirty="0" smtClean="0">
              <a:solidFill>
                <a:schemeClr val="tx1"/>
              </a:solidFill>
            </a:rPr>
            <a:t> Lesson </a:t>
          </a:r>
          <a:r>
            <a:rPr lang="en-US" sz="1200" b="1" kern="1200" dirty="0" err="1" smtClean="0">
              <a:solidFill>
                <a:schemeClr val="tx1"/>
              </a:solidFill>
            </a:rPr>
            <a:t>Stady</a:t>
          </a:r>
          <a:endParaRPr lang="ru-RU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1" kern="1200" dirty="0" smtClean="0">
              <a:solidFill>
                <a:schemeClr val="tx1"/>
              </a:solidFill>
            </a:rPr>
            <a:t>Способность аналитической и рефликсивной культуре учителей</a:t>
          </a:r>
          <a:endParaRPr lang="ru-RU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1" kern="1200" dirty="0" smtClean="0">
              <a:solidFill>
                <a:schemeClr val="tx1"/>
              </a:solidFill>
            </a:rPr>
            <a:t>Родительское собрание</a:t>
          </a:r>
          <a:endParaRPr lang="ru-RU" sz="1200" b="1" kern="1200" dirty="0">
            <a:solidFill>
              <a:schemeClr val="tx1"/>
            </a:solidFill>
          </a:endParaRPr>
        </a:p>
      </dsp:txBody>
      <dsp:txXfrm rot="5400000">
        <a:off x="5553397" y="737636"/>
        <a:ext cx="2582513" cy="22129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918D6-6936-4F83-AAF0-4D158AC7714D}">
      <dsp:nvSpPr>
        <dsp:cNvPr id="0" name=""/>
        <dsp:cNvSpPr/>
      </dsp:nvSpPr>
      <dsp:spPr>
        <a:xfrm>
          <a:off x="0" y="1296138"/>
          <a:ext cx="6096000" cy="54964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Эффективное планирование урока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6831" y="1322969"/>
        <a:ext cx="6042338" cy="495978"/>
      </dsp:txXfrm>
    </dsp:sp>
    <dsp:sp modelId="{92DA52EC-1B21-4FF5-AEAC-36B6807EB240}">
      <dsp:nvSpPr>
        <dsp:cNvPr id="0" name=""/>
        <dsp:cNvSpPr/>
      </dsp:nvSpPr>
      <dsp:spPr>
        <a:xfrm>
          <a:off x="0" y="576065"/>
          <a:ext cx="6096000" cy="511749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улучшение практики преподавания и обучения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4982" y="601047"/>
        <a:ext cx="6046036" cy="461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6D1E40-B18A-4E91-A7C6-BF1E6F439B85}" type="datetimeFigureOut">
              <a:rPr lang="ru-RU"/>
              <a:pPr>
                <a:defRPr/>
              </a:pPr>
              <a:t>08.11.2019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F50E388-0CFB-4CA5-9A77-7E6A9FA482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8539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9561689-D758-41FA-8E1F-45439F8097E0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k-KZ" altLang="ru-RU" smtClean="0"/>
          </a:p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9260BB7-ABFF-47A1-B36A-3C4EB980F3B4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50E388-0CFB-4CA5-9A77-7E6A9FA48203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951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64928-5D2B-4266-A9AA-72857D22A20D}" type="datetimeFigureOut">
              <a:rPr lang="ru-RU"/>
              <a:pPr>
                <a:defRPr/>
              </a:pPr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35DFC-5723-4216-9202-0FDF60F6CD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495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D01E3-27BC-4835-B02C-74A7DDC846CD}" type="datetimeFigureOut">
              <a:rPr lang="ru-RU"/>
              <a:pPr>
                <a:defRPr/>
              </a:pPr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7DAD-F1F5-4415-8BDD-44583F2F4F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195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B7D95-017E-4823-833F-1634C41D9074}" type="datetimeFigureOut">
              <a:rPr lang="ru-RU"/>
              <a:pPr>
                <a:defRPr/>
              </a:pPr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544F-AE9D-425A-AA56-C8A5968D42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137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8C59B-2A2C-448E-84DB-F4C48D63DC81}" type="datetimeFigureOut">
              <a:rPr lang="ru-RU"/>
              <a:pPr>
                <a:defRPr/>
              </a:pPr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2196E-C7A8-4FD8-8417-B95B178AA0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018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CEDCF-EB57-4099-B119-355D80BA82DB}" type="datetimeFigureOut">
              <a:rPr lang="ru-RU"/>
              <a:pPr>
                <a:defRPr/>
              </a:pPr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F4233-79B6-421C-B419-2515F4888C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584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5C87-2FF2-46A7-B071-D92D0437A0DE}" type="datetimeFigureOut">
              <a:rPr lang="ru-RU"/>
              <a:pPr>
                <a:defRPr/>
              </a:pPr>
              <a:t>08.11.2019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1711-7CF0-4127-B4C5-05A747775E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019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6747D-6F7B-42BB-96AE-513DECD27DE7}" type="datetimeFigureOut">
              <a:rPr lang="ru-RU"/>
              <a:pPr>
                <a:defRPr/>
              </a:pPr>
              <a:t>08.11.2019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0303-E202-456D-BBE2-B99F08F3ED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250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939F9-71E5-48F4-8854-FC10FD4FCC80}" type="datetimeFigureOut">
              <a:rPr lang="ru-RU"/>
              <a:pPr>
                <a:defRPr/>
              </a:pPr>
              <a:t>08.11.2019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F81C-C33F-4CE2-89CD-76E1E46690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275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C39F4-7A5E-4293-A3E9-602B0935B2C7}" type="datetimeFigureOut">
              <a:rPr lang="ru-RU"/>
              <a:pPr>
                <a:defRPr/>
              </a:pPr>
              <a:t>08.11.2019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CA884-6D8A-4A74-B974-F36BB574EC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548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95094-A04F-4F23-AAB8-17E45F6B4B12}" type="datetimeFigureOut">
              <a:rPr lang="ru-RU"/>
              <a:pPr>
                <a:defRPr/>
              </a:pPr>
              <a:t>08.11.2019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A4724-5387-42FC-B23E-74C2657CEB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578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BFD26-6756-469E-ABA2-2921FCFF9883}" type="datetimeFigureOut">
              <a:rPr lang="ru-RU"/>
              <a:pPr>
                <a:defRPr/>
              </a:pPr>
              <a:t>08.11.2019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35BC-F63B-43F1-9B46-CAA9D6D446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080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4B95FB-E6A1-4897-915A-E0CD0E7BCB2A}" type="datetimeFigureOut">
              <a:rPr lang="ru-RU"/>
              <a:pPr>
                <a:defRPr/>
              </a:pPr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41A97D3-FB5D-46D9-B631-A1DC7CF3B4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500">
            <a:off x="2906713" y="3673475"/>
            <a:ext cx="5540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1"/>
          <p:cNvSpPr txBox="1">
            <a:spLocks noChangeArrowheads="1"/>
          </p:cNvSpPr>
          <p:nvPr/>
        </p:nvSpPr>
        <p:spPr bwMode="auto">
          <a:xfrm>
            <a:off x="-252413" y="188913"/>
            <a:ext cx="532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b="1" u="sng">
                <a:solidFill>
                  <a:srgbClr val="00B050"/>
                </a:solidFill>
                <a:latin typeface="Arial" charset="0"/>
              </a:rPr>
              <a:t>Вовлечение коллег и их роли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60341469"/>
              </p:ext>
            </p:extLst>
          </p:nvPr>
        </p:nvGraphicFramePr>
        <p:xfrm>
          <a:off x="107504" y="2786650"/>
          <a:ext cx="414707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95288" y="1011238"/>
            <a:ext cx="3848100" cy="1727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Приоритет</a:t>
            </a:r>
            <a:r>
              <a:rPr lang="ru-RU" dirty="0">
                <a:solidFill>
                  <a:schemeClr val="tx1"/>
                </a:solidFill>
              </a:rPr>
              <a:t>: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качества преподавания и обучения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Цель: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эффективного планирования урока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23943052"/>
              </p:ext>
            </p:extLst>
          </p:nvPr>
        </p:nvGraphicFramePr>
        <p:xfrm>
          <a:off x="4067944" y="2852936"/>
          <a:ext cx="439248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15" y="1196752"/>
            <a:ext cx="2255837" cy="205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Прямоугольник 6"/>
          <p:cNvSpPr>
            <a:spLocks noChangeArrowheads="1"/>
          </p:cNvSpPr>
          <p:nvPr/>
        </p:nvSpPr>
        <p:spPr bwMode="auto">
          <a:xfrm>
            <a:off x="4392613" y="68263"/>
            <a:ext cx="3924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00B050"/>
                </a:solidFill>
              </a:rPr>
              <a:t>Собраться вместе есть начало. Держаться вместе есть прогресс. Работать вместе есть успех.</a:t>
            </a:r>
          </a:p>
          <a:p>
            <a:pPr algn="r"/>
            <a:r>
              <a:rPr lang="ru-RU" b="1">
                <a:solidFill>
                  <a:srgbClr val="00B050"/>
                </a:solidFill>
              </a:rPr>
              <a:t>Генри Форд</a:t>
            </a:r>
          </a:p>
        </p:txBody>
      </p:sp>
      <p:pic>
        <p:nvPicPr>
          <p:cNvPr id="11" name="Picture 29"/>
          <p:cNvPicPr/>
          <p:nvPr/>
        </p:nvPicPr>
        <p:blipFill>
          <a:blip r:embed="rId1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61" y="1268412"/>
            <a:ext cx="2376264" cy="197925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Прямоугольник 3"/>
          <p:cNvSpPr/>
          <p:nvPr/>
        </p:nvSpPr>
        <p:spPr>
          <a:xfrm>
            <a:off x="6620817" y="2558418"/>
            <a:ext cx="360040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4064219"/>
            <a:ext cx="1255365" cy="98107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5643825" y="1147762"/>
            <a:ext cx="1245439" cy="925513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04362" y="3932237"/>
            <a:ext cx="1800895" cy="1081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Коучинг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сессия «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2542" y="2424406"/>
            <a:ext cx="1782716" cy="11271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</a:rPr>
              <a:t>Коучинг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</a:rPr>
              <a:t> «Как определить эффективность урока»</a:t>
            </a:r>
            <a:endParaRPr lang="ru-RU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4023" y="5249401"/>
            <a:ext cx="1754432" cy="129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Наблюдение урока</a:t>
            </a: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1169" cy="613048"/>
          </a:xfrm>
          <a:ln w="38100">
            <a:solidFill>
              <a:schemeClr val="accent3"/>
            </a:solidFill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/>
                </a:solidFill>
                <a:cs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2"/>
                </a:solidFill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chemeClr val="accent2"/>
                </a:solidFill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00B050"/>
                </a:solidFill>
                <a:cs typeface="Times New Roman" pitchFamily="18" charset="0"/>
              </a:rPr>
              <a:t>                  </a:t>
            </a:r>
            <a:r>
              <a:rPr lang="ru-RU" sz="2000" b="1" dirty="0" smtClean="0">
                <a:solidFill>
                  <a:srgbClr val="00B050"/>
                </a:solidFill>
              </a:rPr>
              <a:t>Вклад одного коллеги</a:t>
            </a:r>
            <a:r>
              <a:rPr lang="ru-RU" sz="2000" b="1" dirty="0">
                <a:solidFill>
                  <a:srgbClr val="00B050"/>
                </a:solidFill>
              </a:rPr>
              <a:t/>
            </a:r>
            <a:br>
              <a:rPr lang="ru-RU" sz="2000" b="1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Овал 4"/>
          <p:cNvSpPr/>
          <p:nvPr/>
        </p:nvSpPr>
        <p:spPr bwMode="auto">
          <a:xfrm>
            <a:off x="5643825" y="1189038"/>
            <a:ext cx="1277937" cy="7889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160" tIns="10160" rIns="10160" bIns="10160" anchor="ctr"/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</a:rPr>
              <a:t>Коуч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 –М.М. тренер школы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036888" y="1052513"/>
            <a:ext cx="2439987" cy="11160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Как правильно поставить цель урока: 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</a:rPr>
              <a:t> SMART –</a:t>
            </a:r>
            <a:r>
              <a:rPr lang="kk-KZ" sz="1200" b="1" dirty="0">
                <a:solidFill>
                  <a:schemeClr val="tx1"/>
                </a:solidFill>
                <a:latin typeface="Times New Roman" pitchFamily="18" charset="0"/>
              </a:rPr>
              <a:t> цель. Учителя смогут правильно ставить цели  урока, соотносить цели урока и ожидаемый результат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16250" y="3932238"/>
            <a:ext cx="2376488" cy="11255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для изучения подхода , увлечь учителей возможностью исследования урока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86" name="Группа 38"/>
          <p:cNvGrpSpPr>
            <a:grpSpLocks/>
          </p:cNvGrpSpPr>
          <p:nvPr/>
        </p:nvGrpSpPr>
        <p:grpSpPr bwMode="auto">
          <a:xfrm>
            <a:off x="2084642" y="4320718"/>
            <a:ext cx="833214" cy="295396"/>
            <a:chOff x="1951222" y="512751"/>
            <a:chExt cx="333110" cy="29376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Стрелка вправо 39"/>
            <p:cNvSpPr/>
            <p:nvPr/>
          </p:nvSpPr>
          <p:spPr>
            <a:xfrm rot="21564600">
              <a:off x="1951222" y="512751"/>
              <a:ext cx="333110" cy="29376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5">
                <a:shade val="90000"/>
                <a:hueOff val="265827"/>
                <a:satOff val="-6642"/>
                <a:lumOff val="31782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shade val="90000"/>
                <a:hueOff val="265827"/>
                <a:satOff val="-6642"/>
                <a:lumOff val="317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трелка вправо 4"/>
            <p:cNvSpPr/>
            <p:nvPr/>
          </p:nvSpPr>
          <p:spPr>
            <a:xfrm rot="21564600">
              <a:off x="1951222" y="571503"/>
              <a:ext cx="244281" cy="1762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2667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3011488" y="5300663"/>
            <a:ext cx="2376487" cy="12969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эффективности применений навыков постановки SMART – цели урока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90" name="Группа 48"/>
          <p:cNvGrpSpPr>
            <a:grpSpLocks/>
          </p:cNvGrpSpPr>
          <p:nvPr/>
        </p:nvGrpSpPr>
        <p:grpSpPr bwMode="auto">
          <a:xfrm>
            <a:off x="2195736" y="5691188"/>
            <a:ext cx="810989" cy="444621"/>
            <a:chOff x="1951222" y="512751"/>
            <a:chExt cx="333110" cy="29376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0" name="Стрелка вправо 49"/>
            <p:cNvSpPr/>
            <p:nvPr/>
          </p:nvSpPr>
          <p:spPr>
            <a:xfrm rot="21564600">
              <a:off x="1951222" y="512751"/>
              <a:ext cx="333110" cy="293761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5">
                <a:shade val="90000"/>
                <a:hueOff val="265827"/>
                <a:satOff val="-6642"/>
                <a:lumOff val="31782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shade val="90000"/>
                <a:hueOff val="265827"/>
                <a:satOff val="-6642"/>
                <a:lumOff val="317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Стрелка вправо 4"/>
            <p:cNvSpPr/>
            <p:nvPr/>
          </p:nvSpPr>
          <p:spPr>
            <a:xfrm rot="21564600">
              <a:off x="1951222" y="571503"/>
              <a:ext cx="245450" cy="1762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2667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"/>
            </a:p>
          </p:txBody>
        </p:sp>
      </p:grpSp>
      <p:sp>
        <p:nvSpPr>
          <p:cNvPr id="2" name="Выноска со стрелкой вправо 1"/>
          <p:cNvSpPr/>
          <p:nvPr/>
        </p:nvSpPr>
        <p:spPr>
          <a:xfrm>
            <a:off x="250825" y="1189038"/>
            <a:ext cx="2589213" cy="944562"/>
          </a:xfrm>
          <a:prstGeom prst="right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Коучинг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«SMART – цели для улучшения навыков планирования урока»</a:t>
            </a:r>
          </a:p>
        </p:txBody>
      </p:sp>
      <p:pic>
        <p:nvPicPr>
          <p:cNvPr id="3098" name="Picture 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6" y="1216024"/>
            <a:ext cx="1670050" cy="113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5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2442180"/>
            <a:ext cx="1363440" cy="110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7071251" y="2513459"/>
            <a:ext cx="1893362" cy="112666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</a:rPr>
              <a:t>Учителя смогут правильно ставить цели урока, соотносить цели урока и ожидаемый результат</a:t>
            </a:r>
            <a:endParaRPr lang="ru-RU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008229" y="2442180"/>
            <a:ext cx="2376488" cy="11271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/>
                </a:solidFill>
              </a:rPr>
              <a:t>Определение критерий эффективного урока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5300664"/>
            <a:ext cx="1147415" cy="1103372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9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33" y="3808642"/>
            <a:ext cx="1908398" cy="132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0" name="Picture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433" y="5373226"/>
            <a:ext cx="1882998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83613" y="2757135"/>
            <a:ext cx="1609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Коуч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–  Л.В   3 уровень учителя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6875" y="5574729"/>
            <a:ext cx="1471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Коуч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–  Л.В   3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уровеньучителя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06358" y="4316435"/>
            <a:ext cx="881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2737" y="4283750"/>
            <a:ext cx="1195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Коуч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–М.М. тренер школы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80" y="2802843"/>
            <a:ext cx="841375" cy="298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184759"/>
              </p:ext>
            </p:extLst>
          </p:nvPr>
        </p:nvGraphicFramePr>
        <p:xfrm>
          <a:off x="5506243" y="1134567"/>
          <a:ext cx="4464497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5" name="Заголовок 1"/>
          <p:cNvSpPr txBox="1">
            <a:spLocks/>
          </p:cNvSpPr>
          <p:nvPr/>
        </p:nvSpPr>
        <p:spPr bwMode="auto">
          <a:xfrm>
            <a:off x="285750" y="44550"/>
            <a:ext cx="8569325" cy="792162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</a:rPr>
              <a:t>Вклад одного учителя</a:t>
            </a:r>
            <a:endParaRPr lang="ru-RU" alt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41625"/>
            <a:ext cx="24622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941625"/>
            <a:ext cx="244834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269147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10565" y="2708920"/>
            <a:ext cx="3384426" cy="38893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Исследовательская группа учителей:</a:t>
            </a:r>
            <a:endParaRPr lang="ru-RU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Л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.В.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- учитель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географии,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3 уровень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Г.Н. – учитель начального класса,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3 (базовый) уровень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Р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.М-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учитель химии биологии3 (базовый) уровень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Г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.С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– педагог психолог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М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.М. – Тренер школы.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А.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Н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.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социолог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1800" b="1" dirty="0" smtClean="0">
                <a:solidFill>
                  <a:schemeClr val="accent3">
                    <a:lumMod val="50000"/>
                  </a:schemeClr>
                </a:solidFill>
              </a:rPr>
              <a:t>Развитие сетевого сообщества</a:t>
            </a:r>
            <a:br>
              <a:rPr lang="kk-KZ" sz="1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kk-KZ" sz="1800" b="1" u="sng" dirty="0" smtClean="0"/>
              <a:t>Цель: создание инструмента для улучшения качества преподавания и обучения</a:t>
            </a:r>
            <a:endParaRPr lang="ru-RU" sz="1800" b="1" u="sng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78154015"/>
              </p:ext>
            </p:extLst>
          </p:nvPr>
        </p:nvGraphicFramePr>
        <p:xfrm>
          <a:off x="4788024" y="1484784"/>
          <a:ext cx="374441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процесс 4"/>
          <p:cNvSpPr/>
          <p:nvPr/>
        </p:nvSpPr>
        <p:spPr>
          <a:xfrm>
            <a:off x="5148064" y="5013176"/>
            <a:ext cx="3528392" cy="1512168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u="sng" dirty="0" smtClean="0">
                <a:solidFill>
                  <a:schemeClr val="tx1"/>
                </a:solidFill>
              </a:rPr>
              <a:t>Ожидаемый результат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kk-KZ" sz="1400" b="1" dirty="0" smtClean="0">
                <a:solidFill>
                  <a:schemeClr val="tx1"/>
                </a:solidFill>
              </a:rPr>
              <a:t>Совместное мышление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kk-KZ" sz="1400" b="1" dirty="0" smtClean="0">
                <a:solidFill>
                  <a:schemeClr val="tx1"/>
                </a:solidFill>
              </a:rPr>
              <a:t>Разработка стандартов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kk-KZ" sz="1400" b="1" dirty="0" smtClean="0">
                <a:solidFill>
                  <a:schemeClr val="tx1"/>
                </a:solidFill>
              </a:rPr>
              <a:t>Навык эффективного планирования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kk-KZ" sz="1400" b="1" dirty="0" smtClean="0">
                <a:solidFill>
                  <a:schemeClr val="tx1"/>
                </a:solidFill>
              </a:rPr>
              <a:t>Толерантность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kk-KZ" sz="1400" b="1" dirty="0" smtClean="0">
                <a:solidFill>
                  <a:schemeClr val="tx1"/>
                </a:solidFill>
              </a:rPr>
              <a:t>Навык критического мышления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9823" y="1322412"/>
            <a:ext cx="2622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u="sng" dirty="0" smtClean="0">
                <a:solidFill>
                  <a:schemeClr val="accent3">
                    <a:lumMod val="50000"/>
                  </a:schemeClr>
                </a:solidFill>
              </a:rPr>
              <a:t>Области сотрудничества</a:t>
            </a:r>
            <a:endParaRPr lang="ru-RU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96379659"/>
              </p:ext>
            </p:extLst>
          </p:nvPr>
        </p:nvGraphicFramePr>
        <p:xfrm>
          <a:off x="237164" y="1691743"/>
          <a:ext cx="4550860" cy="323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Рисунок 9" descr="C:\Users\1\Desktop\курсы\коучинг\20191012_10512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69160"/>
            <a:ext cx="3168352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23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7544" y="188640"/>
            <a:ext cx="8424863" cy="612775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/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         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Основные итоги работы школы по реализации плана развития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04747919"/>
              </p:ext>
            </p:extLst>
          </p:nvPr>
        </p:nvGraphicFramePr>
        <p:xfrm>
          <a:off x="467544" y="1397000"/>
          <a:ext cx="8136904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48935882"/>
              </p:ext>
            </p:extLst>
          </p:nvPr>
        </p:nvGraphicFramePr>
        <p:xfrm>
          <a:off x="1187624" y="4581128"/>
          <a:ext cx="6096000" cy="315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</TotalTime>
  <Words>412</Words>
  <Application>Microsoft Office PowerPoint</Application>
  <PresentationFormat>Экран (4:3)</PresentationFormat>
  <Paragraphs>85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                    Вклад одного коллеги </vt:lpstr>
      <vt:lpstr>Презентация PowerPoint</vt:lpstr>
      <vt:lpstr>Развитие сетевого сообщества Цель: создание инструмента для улучшения качества преподавания и обучения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Условия необходимые для жизни животных</dc:title>
  <dc:creator>Мечта</dc:creator>
  <cp:lastModifiedBy>Пользователь Windows</cp:lastModifiedBy>
  <cp:revision>180</cp:revision>
  <dcterms:created xsi:type="dcterms:W3CDTF">2015-04-17T00:44:07Z</dcterms:created>
  <dcterms:modified xsi:type="dcterms:W3CDTF">2019-11-08T08:55:50Z</dcterms:modified>
</cp:coreProperties>
</file>