
<file path=[Content_Types].xml><?xml version="1.0" encoding="utf-8"?>
<Types xmlns="http://schemas.openxmlformats.org/package/2006/content-types">
  <Default ContentType="image/jpeg" Extension="jpeg"/>
  <Default ContentType="image/jpeg" Extension="jp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436" autoAdjust="0"/>
  </p:normalViewPr>
  <p:slideViewPr>
    <p:cSldViewPr snapToGrid="0">
      <p:cViewPr varScale="1">
        <p:scale>
          <a:sx n="44" d="100"/>
          <a:sy n="44" d="100"/>
        </p:scale>
        <p:origin x="27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326024-FBF1-4A14-9D79-4D200F9A78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11D53BD-F71F-4945-9BDB-29727C17AE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EE3FECF-562A-4EE2-BC5C-9713114DD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0D7C4-C1C6-4504-A5BA-3D8E0FE509C9}" type="datetimeFigureOut">
              <a:rPr lang="ru-RU" smtClean="0"/>
              <a:t>06.09.2024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D89921D-ADCC-4ACC-B53A-D0E1B5E0A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BBB4B47-A3E1-4A14-8D65-4B785FEF5D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1FBCD-8EDA-435A-A11A-011AC3C068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87313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E3CFB1-4571-4496-B61C-B135E3D6E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E455D56-1C9E-4E06-9275-2271A54620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2624946-009C-4B20-9F66-4F3CE7AC0B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0D7C4-C1C6-4504-A5BA-3D8E0FE509C9}" type="datetimeFigureOut">
              <a:rPr lang="ru-RU" smtClean="0"/>
              <a:t>06.09.2024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86AB7C9-101D-42AE-9F67-1A7E08719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EB75EB9-08E4-471A-8AA9-5E97F644D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1FBCD-8EDA-435A-A11A-011AC3C068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3863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3A64CA9C-CB1C-4613-A53C-130B67FEED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42D25D0-C0E1-486D-8995-9E61EEF3A4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A78AE3A-FA87-45F6-B27D-965DA65527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0D7C4-C1C6-4504-A5BA-3D8E0FE509C9}" type="datetimeFigureOut">
              <a:rPr lang="ru-RU" smtClean="0"/>
              <a:t>06.09.2024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7C6FE76-6DC6-4218-8291-92DBCB707F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A3FCA64-DCA5-4897-860F-BF664CCFA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1FBCD-8EDA-435A-A11A-011AC3C068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5040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907E523-21EE-43C5-B108-5943A34B43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67686AC-2F9C-4DA5-88D4-B1ED9FB36C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A06CB9D-A37A-4F74-AAE7-6DE90229C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0D7C4-C1C6-4504-A5BA-3D8E0FE509C9}" type="datetimeFigureOut">
              <a:rPr lang="ru-RU" smtClean="0"/>
              <a:t>06.09.2024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6F6BD08-03A1-40B4-9EED-E193699673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77B4E69-4A56-438E-A241-E88ABFE09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1FBCD-8EDA-435A-A11A-011AC3C068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9244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003C03-2F54-4AC5-A922-2DBC055EF1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7E335A9-2818-4940-B17D-BACCEC780F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CA371B5-BC12-403A-94D6-97A3F5A43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0D7C4-C1C6-4504-A5BA-3D8E0FE509C9}" type="datetimeFigureOut">
              <a:rPr lang="ru-RU" smtClean="0"/>
              <a:t>06.09.2024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D2E940C-41D7-47C2-9B3C-586D0F163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BF0E52F-116F-4500-BE1C-4A03541EA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1FBCD-8EDA-435A-A11A-011AC3C068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7461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DB6E50-C3D8-4588-BA70-69A20A34EF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5457985-F915-469F-B205-5A27FAE1E1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29EFC95-9F21-4729-9781-87DD57F25A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46CF61E-FFF1-4801-86B4-2D1FC07EE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0D7C4-C1C6-4504-A5BA-3D8E0FE509C9}" type="datetimeFigureOut">
              <a:rPr lang="ru-RU" smtClean="0"/>
              <a:t>06.09.2024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325FECB-0FE9-45BE-A32F-0E9EEBDC2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1EE49F2-93AB-439D-AF1D-25EF4681C4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1FBCD-8EDA-435A-A11A-011AC3C068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4966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0C2120-F533-47BE-992C-83EA38A0A5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876E3EF-9143-47B9-81B5-2E947EA946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8D27860-F8FA-4A6D-A1FC-7A17FACE3C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8DE9996-B2D4-4D6D-8C23-A40FB55EB1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B683ADDF-3C0A-4DA5-8FFC-75044CDD38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6041FD70-E9D9-43BD-AA4B-9DEA2033C9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0D7C4-C1C6-4504-A5BA-3D8E0FE509C9}" type="datetimeFigureOut">
              <a:rPr lang="ru-RU" smtClean="0"/>
              <a:t>06.09.2024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40DC01EC-ADD6-426E-B52C-AE0EB52BD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B0B1B360-4BAC-4F3D-8171-863F38F5C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1FBCD-8EDA-435A-A11A-011AC3C068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4875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372B49-28F0-4925-8387-76C6E703E1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99D4BD8-2763-48E1-BF1E-C138E4EE98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0D7C4-C1C6-4504-A5BA-3D8E0FE509C9}" type="datetimeFigureOut">
              <a:rPr lang="ru-RU" smtClean="0"/>
              <a:t>06.09.2024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D3BAAAF1-AD07-4F21-9DBF-0FB13A6BDF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9F411F3-2F59-4DA8-BD62-0C52F2C38C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1FBCD-8EDA-435A-A11A-011AC3C068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3225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D6A63AB3-3EC6-45E2-8DC4-85134E51D6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0D7C4-C1C6-4504-A5BA-3D8E0FE509C9}" type="datetimeFigureOut">
              <a:rPr lang="ru-RU" smtClean="0"/>
              <a:t>06.09.2024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02065317-020C-4839-BE17-16CB5A228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3458625-0E29-4381-9CBB-03D9F6A1D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1FBCD-8EDA-435A-A11A-011AC3C068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87815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A64F06-4414-4D1A-8D41-731FC67CD9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80B0096-D0A2-4847-B36B-CAE0D19F3A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DF2A600-5E48-42D2-AC13-9918A41CD1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CBCFD69-E247-4876-AE47-3378EA80B8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0D7C4-C1C6-4504-A5BA-3D8E0FE509C9}" type="datetimeFigureOut">
              <a:rPr lang="ru-RU" smtClean="0"/>
              <a:t>06.09.2024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93211AA-617D-40F4-8A2E-B3E8DDC89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D15920D-BCF2-4427-9494-7B9FA76C3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1FBCD-8EDA-435A-A11A-011AC3C068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3720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74D08CA-C02F-452C-AEEE-80B675D6B6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9F2F42F4-5218-4FF5-9335-C78AE2D4BF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6CB02F8-DC73-4865-B3FF-A5A9267F9A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A352263-1460-4645-89C4-36EC5D33C6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0D7C4-C1C6-4504-A5BA-3D8E0FE509C9}" type="datetimeFigureOut">
              <a:rPr lang="ru-RU" smtClean="0"/>
              <a:t>06.09.2024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34EA31B-01AE-45E3-963F-E892905C0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1209CF3-2F32-4FAD-959B-804DFBDC28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1FBCD-8EDA-435A-A11A-011AC3C068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4408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E2FEB1-AB41-468D-BFFA-70FC1416FF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378616C-2D38-444A-92F4-1AEB7B06A5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9C53C06-E765-4159-AF78-32D40122C1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10D7C4-C1C6-4504-A5BA-3D8E0FE509C9}" type="datetimeFigureOut">
              <a:rPr lang="ru-RU" smtClean="0"/>
              <a:t>06.09.2024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A19CB1A-FF77-4D51-B0DC-1200FDE55B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418BFE5-A42C-4B43-BAFA-287D8F62FD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01FBCD-8EDA-435A-A11A-011AC3C068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9297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 ?><Relationships xmlns="http://schemas.openxmlformats.org/package/2006/relationships"><Relationship Id="rId2" Target="../media/image13.jpeg" Type="http://schemas.openxmlformats.org/officeDocument/2006/relationships/image"/><Relationship Id="rId1" Target="../slideLayouts/slideLayout7.xml" Type="http://schemas.openxmlformats.org/officeDocument/2006/relationships/slideLayout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F24000A-4128-4734-B292-E6E6A011B0B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0AED96A-F567-4C7E-9F7A-D8A7C9528E3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4B0C5F4-749E-4CFD-B9D4-515FD40A6C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72853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F3CB2EF9-A64D-4DC7-9C97-6573C4048C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005798">
            <a:off x="925286" y="-642256"/>
            <a:ext cx="6858000" cy="8142514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97BE9E7-DEAB-4003-BDF7-C18A5DD36A5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746766">
            <a:off x="6389914" y="857250"/>
            <a:ext cx="6858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22385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CD6019BA-170B-4BB0-9BC3-5A1110924C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569028" y="-2569029"/>
            <a:ext cx="6858000" cy="11996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068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D6841D92-4A53-4731-8EF9-76FCF15670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108857" y="108857"/>
            <a:ext cx="6858000" cy="6640286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C6C7690-B999-4AA4-A7BD-CFECBC686A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954486" y="857250"/>
            <a:ext cx="6858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34627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DE7CA9C-3009-4A16-B59D-E5F14293757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576943" y="576943"/>
            <a:ext cx="6858000" cy="5704114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7E9806A-5D6E-41DE-9DA4-26FE797769E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716362" y="771526"/>
            <a:ext cx="6858000" cy="5314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06516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9B970D1-204F-449B-8357-E82CC6F446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186418" y="488496"/>
            <a:ext cx="6858000" cy="5881008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640C968-7483-4182-986E-B9D9916BBF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822496" y="488496"/>
            <a:ext cx="6858000" cy="5881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90504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B1BDAAE2-331D-40D5-8043-A05AF43911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78972" y="-478972"/>
            <a:ext cx="6858000" cy="7815943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3A69661-1D63-44C5-A1D3-5AA7C4C7F6C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008915" y="674914"/>
            <a:ext cx="6858000" cy="5508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03562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1EC85530-5CFB-4BDB-B6A7-722D2C247B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999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71514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DBF06238-7AB9-42B0-8DFF-2BE9DC1AF9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622332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0</Words>
  <Application>Microsoft Office PowerPoint</Application>
  <PresentationFormat>Широкоэкранный</PresentationFormat>
  <Paragraphs>0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Костя Клеин</dc:creator>
  <cp:lastModifiedBy>Костя Клеин</cp:lastModifiedBy>
  <cp:revision>3</cp:revision>
  <dcterms:created xsi:type="dcterms:W3CDTF">2024-09-06T08:52:16Z</dcterms:created>
  <dcterms:modified xsi:type="dcterms:W3CDTF">2024-09-06T09:26:26Z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820665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S10.3.0</vt:lpwstr>
  </property>
</Properties>
</file>