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3" r:id="rId3"/>
    <p:sldId id="264" r:id="rId4"/>
    <p:sldId id="265" r:id="rId5"/>
    <p:sldId id="266" r:id="rId6"/>
    <p:sldId id="267" r:id="rId7"/>
    <p:sldId id="269" r:id="rId8"/>
    <p:sldId id="275" r:id="rId9"/>
    <p:sldId id="276" r:id="rId10"/>
    <p:sldId id="277" r:id="rId11"/>
    <p:sldId id="278" r:id="rId12"/>
    <p:sldId id="287" r:id="rId13"/>
    <p:sldId id="279" r:id="rId14"/>
    <p:sldId id="280" r:id="rId15"/>
    <p:sldId id="282" r:id="rId16"/>
    <p:sldId id="283" r:id="rId17"/>
    <p:sldId id="284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043" autoAdjust="0"/>
  </p:normalViewPr>
  <p:slideViewPr>
    <p:cSldViewPr>
      <p:cViewPr varScale="1">
        <p:scale>
          <a:sx n="59" d="100"/>
          <a:sy n="59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523F3-1F57-4721-A889-8DC649746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7244" y="-1087244"/>
            <a:ext cx="6969511" cy="914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9B73C-FDD4-4C32-9EC8-2B24C4EF3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98562"/>
            <a:ext cx="7772400" cy="2065784"/>
          </a:xfrm>
        </p:spPr>
        <p:txBody>
          <a:bodyPr/>
          <a:lstStyle/>
          <a:p>
            <a:r>
              <a:rPr lang="ru-RU" dirty="0"/>
              <a:t>КГУ «</a:t>
            </a:r>
            <a:r>
              <a:rPr lang="ru-RU" dirty="0" err="1"/>
              <a:t>Ушкаттинский</a:t>
            </a:r>
            <a:r>
              <a:rPr lang="ru-RU" dirty="0"/>
              <a:t> комплекс школа-ясли-детский сад»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D162F7-B792-44B5-852E-747B76A0E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67831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Проект «Читающая школа»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Библиотекарь: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Клейн Л.В.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1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AppData\Roaming\Microsoft\Windows\Network Shortcuts\2f7e476a3b8fd6b27f290df530a028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73B0F419-4320-483C-B9CF-4270C525C280}"/>
              </a:ext>
            </a:extLst>
          </p:cNvPr>
          <p:cNvSpPr/>
          <p:nvPr/>
        </p:nvSpPr>
        <p:spPr>
          <a:xfrm>
            <a:off x="251520" y="548680"/>
            <a:ext cx="4680520" cy="345638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7F0D2-C0C6-4000-8999-D0900586F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96" y="216027"/>
            <a:ext cx="3744416" cy="3312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85AD70-BD10-45F2-9963-784CD71E1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916" y="456228"/>
            <a:ext cx="3744418" cy="2858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8F1253-17AD-4B8B-8AF9-9EEB32CD6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744418"/>
            <a:ext cx="9144000" cy="31135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0BBDCE-547E-4DE3-A1AF-EC4A92265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9887" y="450305"/>
            <a:ext cx="3744418" cy="28438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95D39-B6CF-4634-965F-F3FD7CD39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4755">
            <a:off x="335709" y="-133175"/>
            <a:ext cx="4221090" cy="4107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CAF5E7-1AC4-419E-B5A4-1680ED5B6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2430">
            <a:off x="5279057" y="137720"/>
            <a:ext cx="4146139" cy="4011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ED7CDA-4E9B-4BB6-A257-0B1E40F3E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4600">
            <a:off x="572015" y="2113661"/>
            <a:ext cx="4015987" cy="47376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92A770-CD4E-4493-9BE4-CCF251E2B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4191">
            <a:off x="4728533" y="2485554"/>
            <a:ext cx="36485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4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AppData\Roaming\Microsoft\Windows\Network Shortcuts\969305_html_904797781217ee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352928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AppData\Roaming\Microsoft\Windows\Network Shortcuts\1642486625_19-abrakadabra-fun-p-nadpis-biblioteka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AppData\Roaming\Microsoft\Windows\Network Shortcuts\img_s929489_1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77686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AppData\Roaming\Microsoft\Windows\Network Shortcuts\img_s929489_1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77686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AppData\Roaming\Microsoft\Windows\Network Shortcuts\LRbKHi0T_W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547260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user\AppData\Roaming\Microsoft\Windows\Network Shortcuts\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Roaming\Microsoft\Windows\Network Shortcuts\1654278767_51-flomaster-club-p-vozdushnii-shar-detskii-risunok-krasivo-56.jpg"/>
          <p:cNvPicPr>
            <a:picLocks noChangeAspect="1" noChangeArrowheads="1"/>
          </p:cNvPicPr>
          <p:nvPr/>
        </p:nvPicPr>
        <p:blipFill>
          <a:blip r:embed="rId4" cstate="print"/>
          <a:srcRect r="50750" b="49678"/>
          <a:stretch>
            <a:fillRect/>
          </a:stretch>
        </p:blipFill>
        <p:spPr bwMode="auto">
          <a:xfrm>
            <a:off x="179512" y="0"/>
            <a:ext cx="4104456" cy="6669360"/>
          </a:xfrm>
          <a:prstGeom prst="rect">
            <a:avLst/>
          </a:prstGeom>
          <a:noFill/>
        </p:spPr>
      </p:pic>
      <p:pic>
        <p:nvPicPr>
          <p:cNvPr id="3" name="Picture 2" descr="C:\Users\user\AppData\Roaming\Microsoft\Windows\Network Shortcuts\1654278767_51-flomaster-club-p-vozdushnii-shar-detskii-risunok-krasivo-56.jpg"/>
          <p:cNvPicPr>
            <a:picLocks noChangeAspect="1" noChangeArrowheads="1"/>
          </p:cNvPicPr>
          <p:nvPr/>
        </p:nvPicPr>
        <p:blipFill>
          <a:blip r:embed="rId5" cstate="print"/>
          <a:srcRect t="48924" r="50750"/>
          <a:stretch>
            <a:fillRect/>
          </a:stretch>
        </p:blipFill>
        <p:spPr bwMode="auto">
          <a:xfrm>
            <a:off x="4932040" y="0"/>
            <a:ext cx="3888432" cy="6597352"/>
          </a:xfrm>
          <a:prstGeom prst="rect">
            <a:avLst/>
          </a:prstGeom>
          <a:noFill/>
        </p:spPr>
      </p:pic>
      <p:pic>
        <p:nvPicPr>
          <p:cNvPr id="2" name="VID-20220830-WA0011">
            <a:hlinkClick r:id="" action="ppaction://media"/>
            <a:extLst>
              <a:ext uri="{FF2B5EF4-FFF2-40B4-BE49-F238E27FC236}">
                <a16:creationId xmlns:a16="http://schemas.microsoft.com/office/drawing/2014/main" id="{EFFB39CE-3C69-43DD-BF91-13C2A41B8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908720"/>
            <a:ext cx="3168352" cy="45365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E8633-922F-4479-9F78-0FE23A18E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312368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Roaming\Microsoft\Windows\Network Shortcuts\1654278767_51-flomaster-club-p-vozdushnii-shar-detskii-risunok-krasivo-56.jpg"/>
          <p:cNvPicPr>
            <a:picLocks noChangeAspect="1" noChangeArrowheads="1"/>
          </p:cNvPicPr>
          <p:nvPr/>
        </p:nvPicPr>
        <p:blipFill>
          <a:blip r:embed="rId2" cstate="print"/>
          <a:srcRect l="51074" b="51076"/>
          <a:stretch>
            <a:fillRect/>
          </a:stretch>
        </p:blipFill>
        <p:spPr bwMode="auto">
          <a:xfrm>
            <a:off x="251520" y="0"/>
            <a:ext cx="3816424" cy="6597352"/>
          </a:xfrm>
          <a:prstGeom prst="rect">
            <a:avLst/>
          </a:prstGeom>
          <a:noFill/>
        </p:spPr>
      </p:pic>
      <p:pic>
        <p:nvPicPr>
          <p:cNvPr id="3" name="Picture 2" descr="C:\Users\user\AppData\Roaming\Microsoft\Windows\Network Shortcuts\1654278767_51-flomaster-club-p-vozdushnii-shar-detskii-risunok-krasivo-56.jpg"/>
          <p:cNvPicPr>
            <a:picLocks noChangeAspect="1" noChangeArrowheads="1"/>
          </p:cNvPicPr>
          <p:nvPr/>
        </p:nvPicPr>
        <p:blipFill>
          <a:blip r:embed="rId3" cstate="print"/>
          <a:srcRect l="49250" t="50322"/>
          <a:stretch>
            <a:fillRect/>
          </a:stretch>
        </p:blipFill>
        <p:spPr bwMode="auto">
          <a:xfrm>
            <a:off x="4283968" y="188640"/>
            <a:ext cx="4104456" cy="666936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F16553-E221-4E58-90D2-48944B928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700" y="1495940"/>
            <a:ext cx="4990864" cy="324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987356-30AD-4AD7-9C02-A17E28BB1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5328" y="1391376"/>
            <a:ext cx="4990864" cy="34494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Roaming\Microsoft\Windows\Network Shortcuts\a6e6b204927f1b0a8f6f4d353772d3a5.jpg"/>
          <p:cNvPicPr>
            <a:picLocks noChangeAspect="1" noChangeArrowheads="1"/>
          </p:cNvPicPr>
          <p:nvPr/>
        </p:nvPicPr>
        <p:blipFill>
          <a:blip r:embed="rId2" cstate="print"/>
          <a:srcRect l="18500" t="4326" r="13776"/>
          <a:stretch>
            <a:fillRect/>
          </a:stretch>
        </p:blipFill>
        <p:spPr bwMode="auto">
          <a:xfrm>
            <a:off x="251520" y="260648"/>
            <a:ext cx="3240360" cy="6597352"/>
          </a:xfrm>
          <a:prstGeom prst="rect">
            <a:avLst/>
          </a:prstGeom>
          <a:noFill/>
        </p:spPr>
      </p:pic>
      <p:pic>
        <p:nvPicPr>
          <p:cNvPr id="6147" name="Picture 3" descr="C:\Users\user\AppData\Roaming\Microsoft\Windows\Network Shortcuts\balloon_hot_air_balloon_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594621" cy="659735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A7FDE-54AA-41D5-81EF-2B59EAF61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8" y="1522443"/>
            <a:ext cx="4824536" cy="28770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6F279-7A19-480F-8D0A-E0263604D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850" y="1218659"/>
            <a:ext cx="5112568" cy="31965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Roaming\Microsoft\Windows\Network Shortcuts\kisspng-hot-air-balloon-wall-decal-coloring-book-rudolph-5aedd1c2e64f77.0625892015255351709434.jpg"/>
          <p:cNvPicPr>
            <a:picLocks noChangeAspect="1" noChangeArrowheads="1"/>
          </p:cNvPicPr>
          <p:nvPr/>
        </p:nvPicPr>
        <p:blipFill>
          <a:blip r:embed="rId2" cstate="print"/>
          <a:srcRect l="23540" r="24800"/>
          <a:stretch>
            <a:fillRect/>
          </a:stretch>
        </p:blipFill>
        <p:spPr bwMode="auto">
          <a:xfrm>
            <a:off x="844062" y="188640"/>
            <a:ext cx="3439906" cy="6480720"/>
          </a:xfrm>
          <a:prstGeom prst="rect">
            <a:avLst/>
          </a:prstGeom>
          <a:noFill/>
        </p:spPr>
      </p:pic>
      <p:pic>
        <p:nvPicPr>
          <p:cNvPr id="7171" name="Picture 3" descr="C:\Users\user\AppData\Roaming\Microsoft\Windows\Network Shortcuts\multi-colored-balloon-EHGGWA.jpg"/>
          <p:cNvPicPr>
            <a:picLocks noChangeAspect="1" noChangeArrowheads="1"/>
          </p:cNvPicPr>
          <p:nvPr/>
        </p:nvPicPr>
        <p:blipFill>
          <a:blip r:embed="rId3" cstate="print"/>
          <a:srcRect l="4846" r="7924" b="8228"/>
          <a:stretch>
            <a:fillRect/>
          </a:stretch>
        </p:blipFill>
        <p:spPr bwMode="auto">
          <a:xfrm>
            <a:off x="4572000" y="0"/>
            <a:ext cx="3672408" cy="652534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16383-38B5-4727-80C1-D8D6BCF64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523" y="1232758"/>
            <a:ext cx="4608513" cy="3384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4DCCC-8E87-40DA-8079-80A0E03DB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955" y="1376774"/>
            <a:ext cx="4608514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Roaming\Microsoft\Windows\Network Shortcuts\hot-air-balloon-clipart-look-at-hot-air-balloon-clip-art-images-8710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528392" cy="6775450"/>
          </a:xfrm>
          <a:prstGeom prst="rect">
            <a:avLst/>
          </a:prstGeom>
          <a:noFill/>
        </p:spPr>
      </p:pic>
      <p:pic>
        <p:nvPicPr>
          <p:cNvPr id="8195" name="Picture 3" descr="C:\Users\user\AppData\Roaming\Microsoft\Windows\Network Shortcuts\png-clipart-hot-air-balloon-drawing-balloon-outline-balloon-speech-balloon.png"/>
          <p:cNvPicPr>
            <a:picLocks noChangeAspect="1" noChangeArrowheads="1"/>
          </p:cNvPicPr>
          <p:nvPr/>
        </p:nvPicPr>
        <p:blipFill>
          <a:blip r:embed="rId3" cstate="print"/>
          <a:srcRect l="16220" r="15741"/>
          <a:stretch>
            <a:fillRect/>
          </a:stretch>
        </p:blipFill>
        <p:spPr bwMode="auto">
          <a:xfrm>
            <a:off x="4644008" y="260648"/>
            <a:ext cx="3600400" cy="625475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648B53-5783-405A-B41A-7FD3CE05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8" y="1412776"/>
            <a:ext cx="5040560" cy="3024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A1DA94-7DDF-4F6B-B49B-2F974DAE2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935" y="1196752"/>
            <a:ext cx="5040561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Roaming\Microsoft\Windows\Network Shortcuts\png-transparent-fair-poster-circus-illustration-balloon-miscellaneous-balloon-illustrator.png"/>
          <p:cNvPicPr>
            <a:picLocks noChangeAspect="1" noChangeArrowheads="1"/>
          </p:cNvPicPr>
          <p:nvPr/>
        </p:nvPicPr>
        <p:blipFill>
          <a:blip r:embed="rId2" cstate="print"/>
          <a:srcRect l="17953" r="16720"/>
          <a:stretch>
            <a:fillRect/>
          </a:stretch>
        </p:blipFill>
        <p:spPr bwMode="auto">
          <a:xfrm>
            <a:off x="251520" y="0"/>
            <a:ext cx="3672408" cy="6597352"/>
          </a:xfrm>
          <a:prstGeom prst="rect">
            <a:avLst/>
          </a:prstGeom>
          <a:noFill/>
        </p:spPr>
      </p:pic>
      <p:pic>
        <p:nvPicPr>
          <p:cNvPr id="9219" name="Picture 3" descr="C:\Users\user\AppData\Roaming\Microsoft\Windows\Network Shortcuts\png-transparent-hot-air-balloon-airplane-drawing-hand-painted-hot-air-balloon-balloon-airplane-aerostat.png"/>
          <p:cNvPicPr>
            <a:picLocks noChangeAspect="1" noChangeArrowheads="1"/>
          </p:cNvPicPr>
          <p:nvPr/>
        </p:nvPicPr>
        <p:blipFill>
          <a:blip r:embed="rId3" cstate="print"/>
          <a:srcRect l="23419" r="23579"/>
          <a:stretch>
            <a:fillRect/>
          </a:stretch>
        </p:blipFill>
        <p:spPr bwMode="auto">
          <a:xfrm>
            <a:off x="4860032" y="0"/>
            <a:ext cx="3744416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C3A6F1-7788-40C9-AB3D-F2C7D64A4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0609" y="1412774"/>
            <a:ext cx="6336706" cy="4032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5D0C66-DFEA-4F8E-990B-9ACA912A1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1026" y="1345638"/>
            <a:ext cx="6336707" cy="41667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59804" y="260648"/>
            <a:ext cx="399660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МЫ</a:t>
            </a:r>
            <a:endParaRPr lang="ru-RU" sz="1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7100" y="3789040"/>
            <a:ext cx="917110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ЧИТАЕМ</a:t>
            </a:r>
            <a:endParaRPr lang="ru-RU" sz="1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AppData\Roaming\Microsoft\Windows\Network Shortcuts\1647105838_2-kartinkin-net-p-kartinki-dlya-oformleniya-bibliotek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546" y="0"/>
            <a:ext cx="9236546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016143-D0A0-44A3-AD7A-642F2FDD7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8625" y="2392871"/>
            <a:ext cx="4464496" cy="2792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3ED817-3E05-4A6B-B267-3042F074A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467" y="2187117"/>
            <a:ext cx="4464496" cy="3203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E2B1A4-2773-4B62-BDC6-6832E7B62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1797" y="2187117"/>
            <a:ext cx="4464496" cy="32038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21</Words>
  <Application>Microsoft Office PowerPoint</Application>
  <PresentationFormat>Экран (4:3)</PresentationFormat>
  <Paragraphs>6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Bookman Old Style</vt:lpstr>
      <vt:lpstr>Calibri</vt:lpstr>
      <vt:lpstr>Тема Office</vt:lpstr>
      <vt:lpstr>КГУ «Ушкаттинский комплекс школа-ясли-детский сад»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Костя Клеин</cp:lastModifiedBy>
  <cp:revision>40</cp:revision>
  <dcterms:created xsi:type="dcterms:W3CDTF">2023-08-03T03:34:38Z</dcterms:created>
  <dcterms:modified xsi:type="dcterms:W3CDTF">2024-02-07T07:52:34Z</dcterms:modified>
</cp:coreProperties>
</file>